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33E9-E0A9-4656-98E8-CEBEF7820892}" type="datetimeFigureOut">
              <a:rPr lang="es-ES" smtClean="0"/>
              <a:t>19/01/2014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11DD-85F6-4484-993D-1471552069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337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33E9-E0A9-4656-98E8-CEBEF7820892}" type="datetimeFigureOut">
              <a:rPr lang="es-ES" smtClean="0"/>
              <a:t>19/01/2014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11DD-85F6-4484-993D-1471552069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115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33E9-E0A9-4656-98E8-CEBEF7820892}" type="datetimeFigureOut">
              <a:rPr lang="es-ES" smtClean="0"/>
              <a:t>19/01/2014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11DD-85F6-4484-993D-1471552069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37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33E9-E0A9-4656-98E8-CEBEF7820892}" type="datetimeFigureOut">
              <a:rPr lang="es-ES" smtClean="0"/>
              <a:t>19/01/2014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11DD-85F6-4484-993D-1471552069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8721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33E9-E0A9-4656-98E8-CEBEF7820892}" type="datetimeFigureOut">
              <a:rPr lang="es-ES" smtClean="0"/>
              <a:t>19/01/2014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11DD-85F6-4484-993D-1471552069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2459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33E9-E0A9-4656-98E8-CEBEF7820892}" type="datetimeFigureOut">
              <a:rPr lang="es-ES" smtClean="0"/>
              <a:t>19/01/2014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11DD-85F6-4484-993D-1471552069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508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33E9-E0A9-4656-98E8-CEBEF7820892}" type="datetimeFigureOut">
              <a:rPr lang="es-ES" smtClean="0"/>
              <a:t>19/01/2014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11DD-85F6-4484-993D-1471552069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006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33E9-E0A9-4656-98E8-CEBEF7820892}" type="datetimeFigureOut">
              <a:rPr lang="es-ES" smtClean="0"/>
              <a:t>19/01/2014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11DD-85F6-4484-993D-1471552069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790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33E9-E0A9-4656-98E8-CEBEF7820892}" type="datetimeFigureOut">
              <a:rPr lang="es-ES" smtClean="0"/>
              <a:t>19/01/2014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11DD-85F6-4484-993D-1471552069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772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33E9-E0A9-4656-98E8-CEBEF7820892}" type="datetimeFigureOut">
              <a:rPr lang="es-ES" smtClean="0"/>
              <a:t>19/01/2014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11DD-85F6-4484-993D-1471552069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946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33E9-E0A9-4656-98E8-CEBEF7820892}" type="datetimeFigureOut">
              <a:rPr lang="es-ES" smtClean="0"/>
              <a:t>19/01/2014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11DD-85F6-4484-993D-1471552069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851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933E9-E0A9-4656-98E8-CEBEF7820892}" type="datetimeFigureOut">
              <a:rPr lang="es-ES" smtClean="0"/>
              <a:t>19/01/2014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811DD-85F6-4484-993D-1471552069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62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13844"/>
            <a:ext cx="9252010" cy="939537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6600" dirty="0">
                <a:ln w="28575">
                  <a:solidFill>
                    <a:srgbClr val="00B050"/>
                  </a:solidFill>
                </a:ln>
                <a:solidFill>
                  <a:srgbClr val="FFFF00"/>
                </a:solidFill>
              </a:rPr>
              <a:t>A</a:t>
            </a:r>
            <a:r>
              <a:rPr lang="es-ES" sz="6600" dirty="0" smtClean="0">
                <a:ln w="28575">
                  <a:solidFill>
                    <a:srgbClr val="00B050"/>
                  </a:solidFill>
                </a:ln>
                <a:solidFill>
                  <a:srgbClr val="FFFF00"/>
                </a:solidFill>
              </a:rPr>
              <a:t>FRICA</a:t>
            </a:r>
            <a:endParaRPr lang="es-ES" sz="6600" dirty="0">
              <a:ln w="28575">
                <a:solidFill>
                  <a:srgbClr val="00B050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61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3592" b="14296"/>
          <a:stretch/>
        </p:blipFill>
        <p:spPr>
          <a:xfrm>
            <a:off x="1018420" y="-24654"/>
            <a:ext cx="7736164" cy="6858001"/>
          </a:xfrm>
        </p:spPr>
      </p:pic>
      <p:sp>
        <p:nvSpPr>
          <p:cNvPr id="5" name="4 Elipse"/>
          <p:cNvSpPr/>
          <p:nvPr/>
        </p:nvSpPr>
        <p:spPr>
          <a:xfrm>
            <a:off x="3275856" y="908720"/>
            <a:ext cx="1584176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514208" y="137436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</a:rPr>
              <a:t>SÁHARA</a:t>
            </a:r>
          </a:p>
        </p:txBody>
      </p:sp>
      <p:sp>
        <p:nvSpPr>
          <p:cNvPr id="7" name="6 Elipse"/>
          <p:cNvSpPr/>
          <p:nvPr/>
        </p:nvSpPr>
        <p:spPr>
          <a:xfrm>
            <a:off x="4572000" y="5157192"/>
            <a:ext cx="1296144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644008" y="551258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</a:rPr>
              <a:t>KALAHARI</a:t>
            </a:r>
          </a:p>
        </p:txBody>
      </p:sp>
      <p:sp>
        <p:nvSpPr>
          <p:cNvPr id="9" name="8 Elipse"/>
          <p:cNvSpPr/>
          <p:nvPr/>
        </p:nvSpPr>
        <p:spPr>
          <a:xfrm rot="20599479">
            <a:off x="2314911" y="290164"/>
            <a:ext cx="1921888" cy="648072"/>
          </a:xfrm>
          <a:prstGeom prst="ellipse">
            <a:avLst/>
          </a:prstGeom>
          <a:noFill/>
          <a:ln w="349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</a:rPr>
              <a:t>v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364351" y="1218239"/>
            <a:ext cx="9250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err="1">
                <a:ln>
                  <a:solidFill>
                    <a:prstClr val="black"/>
                  </a:solidFill>
                </a:ln>
                <a:solidFill>
                  <a:srgbClr val="C0504D">
                    <a:lumMod val="50000"/>
                  </a:srgbClr>
                </a:solidFill>
              </a:rPr>
              <a:t>Ahaggar</a:t>
            </a:r>
            <a:endParaRPr lang="es-ES" sz="1600" b="1" dirty="0">
              <a:ln>
                <a:solidFill>
                  <a:prstClr val="black"/>
                </a:solidFill>
              </a:ln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 rot="19709266">
            <a:off x="4684983" y="5976667"/>
            <a:ext cx="1701137" cy="570778"/>
          </a:xfrm>
          <a:prstGeom prst="ellipse">
            <a:avLst/>
          </a:prstGeom>
          <a:noFill/>
          <a:ln w="349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 rot="19736933">
            <a:off x="4577327" y="5831002"/>
            <a:ext cx="2260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>
                <a:ln>
                  <a:solidFill>
                    <a:prstClr val="black"/>
                  </a:solidFill>
                </a:ln>
                <a:solidFill>
                  <a:srgbClr val="C0504D">
                    <a:lumMod val="50000"/>
                  </a:srgbClr>
                </a:solidFill>
              </a:rPr>
              <a:t>Drakensberg</a:t>
            </a:r>
            <a:r>
              <a:rPr lang="es-ES" b="1" dirty="0" smtClean="0">
                <a:ln>
                  <a:solidFill>
                    <a:prstClr val="black"/>
                  </a:solidFill>
                </a:ln>
                <a:solidFill>
                  <a:srgbClr val="C0504D">
                    <a:lumMod val="50000"/>
                  </a:srgbClr>
                </a:solidFill>
              </a:rPr>
              <a:t> </a:t>
            </a:r>
            <a:r>
              <a:rPr lang="es-ES" b="1" dirty="0" err="1" smtClean="0">
                <a:ln>
                  <a:solidFill>
                    <a:prstClr val="black"/>
                  </a:solidFill>
                </a:ln>
                <a:solidFill>
                  <a:srgbClr val="C0504D">
                    <a:lumMod val="50000"/>
                  </a:srgbClr>
                </a:solidFill>
              </a:rPr>
              <a:t>Mountains</a:t>
            </a:r>
            <a:endParaRPr lang="es-ES" b="1" dirty="0">
              <a:ln>
                <a:solidFill>
                  <a:prstClr val="black"/>
                </a:solidFill>
              </a:ln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 rot="18992430">
            <a:off x="5857361" y="2865196"/>
            <a:ext cx="2067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>
                <a:ln>
                  <a:solidFill>
                    <a:prstClr val="black"/>
                  </a:solidFill>
                </a:ln>
                <a:solidFill>
                  <a:srgbClr val="C0504D">
                    <a:lumMod val="50000"/>
                  </a:srgbClr>
                </a:solidFill>
              </a:rPr>
              <a:t>Rift</a:t>
            </a:r>
            <a:r>
              <a:rPr lang="es-ES" b="1" dirty="0">
                <a:ln>
                  <a:solidFill>
                    <a:prstClr val="black"/>
                  </a:solidFill>
                </a:ln>
                <a:solidFill>
                  <a:srgbClr val="C0504D">
                    <a:lumMod val="50000"/>
                  </a:srgbClr>
                </a:solidFill>
              </a:rPr>
              <a:t> Valley</a:t>
            </a:r>
          </a:p>
        </p:txBody>
      </p:sp>
      <p:sp>
        <p:nvSpPr>
          <p:cNvPr id="14" name="13 Elipse"/>
          <p:cNvSpPr/>
          <p:nvPr/>
        </p:nvSpPr>
        <p:spPr>
          <a:xfrm rot="19141057">
            <a:off x="5994414" y="3177971"/>
            <a:ext cx="1272039" cy="340566"/>
          </a:xfrm>
          <a:prstGeom prst="ellipse">
            <a:avLst/>
          </a:prstGeom>
          <a:noFill/>
          <a:ln w="349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5" name="14 Elipse"/>
          <p:cNvSpPr/>
          <p:nvPr/>
        </p:nvSpPr>
        <p:spPr>
          <a:xfrm rot="20599479">
            <a:off x="4178541" y="1097540"/>
            <a:ext cx="593497" cy="603727"/>
          </a:xfrm>
          <a:prstGeom prst="ellipse">
            <a:avLst/>
          </a:prstGeom>
          <a:noFill/>
          <a:ln w="349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</a:rPr>
              <a:t>v</a:t>
            </a:r>
          </a:p>
        </p:txBody>
      </p:sp>
      <p:sp>
        <p:nvSpPr>
          <p:cNvPr id="16" name="15 Elipse"/>
          <p:cNvSpPr/>
          <p:nvPr/>
        </p:nvSpPr>
        <p:spPr>
          <a:xfrm rot="20599479">
            <a:off x="3441084" y="1080441"/>
            <a:ext cx="771552" cy="647902"/>
          </a:xfrm>
          <a:prstGeom prst="ellipse">
            <a:avLst/>
          </a:prstGeom>
          <a:noFill/>
          <a:ln w="349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 rot="20473277">
            <a:off x="2480603" y="334508"/>
            <a:ext cx="2067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n>
                  <a:solidFill>
                    <a:prstClr val="black"/>
                  </a:solidFill>
                </a:ln>
                <a:solidFill>
                  <a:srgbClr val="C0504D">
                    <a:lumMod val="50000"/>
                  </a:srgbClr>
                </a:solidFill>
              </a:rPr>
              <a:t>ATLAS </a:t>
            </a:r>
            <a:r>
              <a:rPr lang="es-ES" b="1" dirty="0" err="1" smtClean="0">
                <a:ln>
                  <a:solidFill>
                    <a:prstClr val="black"/>
                  </a:solidFill>
                </a:ln>
                <a:solidFill>
                  <a:srgbClr val="C0504D">
                    <a:lumMod val="50000"/>
                  </a:srgbClr>
                </a:solidFill>
              </a:rPr>
              <a:t>Mountains</a:t>
            </a:r>
            <a:endParaRPr lang="es-ES" b="1" dirty="0">
              <a:ln>
                <a:solidFill>
                  <a:prstClr val="black"/>
                </a:solidFill>
              </a:ln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4140401" y="1218238"/>
            <a:ext cx="7461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err="1">
                <a:ln>
                  <a:solidFill>
                    <a:prstClr val="black"/>
                  </a:solidFill>
                </a:ln>
                <a:solidFill>
                  <a:srgbClr val="C0504D">
                    <a:lumMod val="50000"/>
                  </a:srgbClr>
                </a:solidFill>
              </a:rPr>
              <a:t>Tibesti</a:t>
            </a:r>
            <a:endParaRPr lang="es-ES" sz="1600" b="1" dirty="0">
              <a:ln>
                <a:solidFill>
                  <a:prstClr val="black"/>
                </a:solidFill>
              </a:ln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19" name="18 Elipse"/>
          <p:cNvSpPr/>
          <p:nvPr/>
        </p:nvSpPr>
        <p:spPr>
          <a:xfrm rot="19141057">
            <a:off x="4580539" y="3003007"/>
            <a:ext cx="989498" cy="954062"/>
          </a:xfrm>
          <a:prstGeom prst="ellipse">
            <a:avLst/>
          </a:prstGeom>
          <a:noFill/>
          <a:ln w="349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552240" y="3156871"/>
            <a:ext cx="7835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ln>
                  <a:solidFill>
                    <a:prstClr val="black"/>
                  </a:solidFill>
                </a:ln>
                <a:solidFill>
                  <a:srgbClr val="0070C0"/>
                </a:solidFill>
              </a:rPr>
              <a:t>Congo</a:t>
            </a:r>
          </a:p>
          <a:p>
            <a:r>
              <a:rPr lang="es-ES" b="1" dirty="0" err="1" smtClean="0">
                <a:ln>
                  <a:solidFill>
                    <a:prstClr val="black"/>
                  </a:solidFill>
                </a:ln>
                <a:solidFill>
                  <a:srgbClr val="0070C0"/>
                </a:solidFill>
              </a:rPr>
              <a:t>Basin</a:t>
            </a:r>
            <a:endParaRPr lang="es-ES" b="1" dirty="0">
              <a:ln>
                <a:solidFill>
                  <a:prstClr val="black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20" name="19 Elipse"/>
          <p:cNvSpPr/>
          <p:nvPr/>
        </p:nvSpPr>
        <p:spPr>
          <a:xfrm rot="19141057">
            <a:off x="2649192" y="1974579"/>
            <a:ext cx="863856" cy="850461"/>
          </a:xfrm>
          <a:prstGeom prst="ellipse">
            <a:avLst/>
          </a:prstGeom>
          <a:noFill/>
          <a:ln w="349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2571401" y="2076836"/>
            <a:ext cx="7496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ln>
                  <a:solidFill>
                    <a:prstClr val="black"/>
                  </a:solidFill>
                </a:ln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ln>
                  <a:solidFill>
                    <a:prstClr val="black"/>
                  </a:solidFill>
                </a:ln>
                <a:solidFill>
                  <a:srgbClr val="0070C0"/>
                </a:solidFill>
              </a:rPr>
              <a:t>Niger</a:t>
            </a:r>
            <a:endParaRPr lang="es-ES" b="1" dirty="0" smtClean="0">
              <a:ln>
                <a:solidFill>
                  <a:prstClr val="black"/>
                </a:solidFill>
              </a:ln>
              <a:solidFill>
                <a:srgbClr val="0070C0"/>
              </a:solidFill>
            </a:endParaRPr>
          </a:p>
          <a:p>
            <a:r>
              <a:rPr lang="es-ES" b="1" dirty="0" err="1" smtClean="0">
                <a:ln>
                  <a:solidFill>
                    <a:prstClr val="black"/>
                  </a:solidFill>
                </a:ln>
                <a:solidFill>
                  <a:srgbClr val="0070C0"/>
                </a:solidFill>
              </a:rPr>
              <a:t>Basin</a:t>
            </a:r>
            <a:endParaRPr lang="es-ES" b="1" dirty="0">
              <a:ln>
                <a:solidFill>
                  <a:prstClr val="black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742507" y="6449019"/>
            <a:ext cx="1995837" cy="3077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400" dirty="0" smtClean="0">
                <a:ln>
                  <a:solidFill>
                    <a:prstClr val="black"/>
                  </a:solidFill>
                </a:ln>
                <a:solidFill>
                  <a:srgbClr val="9BBB59">
                    <a:lumMod val="75000"/>
                  </a:srgbClr>
                </a:solidFill>
              </a:rPr>
              <a:t>Cape of </a:t>
            </a:r>
            <a:r>
              <a:rPr lang="es-ES" sz="1400" dirty="0" err="1" smtClean="0">
                <a:ln>
                  <a:solidFill>
                    <a:prstClr val="black"/>
                  </a:solidFill>
                </a:ln>
                <a:solidFill>
                  <a:srgbClr val="9BBB59">
                    <a:lumMod val="75000"/>
                  </a:srgbClr>
                </a:solidFill>
              </a:rPr>
              <a:t>Good</a:t>
            </a:r>
            <a:r>
              <a:rPr lang="es-ES" sz="1400" dirty="0" smtClean="0">
                <a:ln>
                  <a:solidFill>
                    <a:prstClr val="black"/>
                  </a:solidFill>
                </a:ln>
                <a:solidFill>
                  <a:srgbClr val="9BBB59">
                    <a:lumMod val="75000"/>
                  </a:srgbClr>
                </a:solidFill>
              </a:rPr>
              <a:t> Hope</a:t>
            </a:r>
            <a:endParaRPr lang="es-ES" sz="1400" dirty="0">
              <a:ln>
                <a:solidFill>
                  <a:prstClr val="black"/>
                </a:solidFill>
              </a:ln>
              <a:solidFill>
                <a:srgbClr val="9BBB59">
                  <a:lumMod val="75000"/>
                </a:srgbClr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2538618" y="3284984"/>
            <a:ext cx="1474474" cy="3077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400" dirty="0" err="1" smtClean="0">
                <a:ln>
                  <a:solidFill>
                    <a:prstClr val="black"/>
                  </a:solidFill>
                </a:ln>
                <a:solidFill>
                  <a:srgbClr val="9BBB59">
                    <a:lumMod val="75000"/>
                  </a:srgbClr>
                </a:solidFill>
              </a:rPr>
              <a:t>Gulf</a:t>
            </a:r>
            <a:r>
              <a:rPr lang="es-ES" sz="1400" dirty="0" smtClean="0">
                <a:ln>
                  <a:solidFill>
                    <a:prstClr val="black"/>
                  </a:solidFill>
                </a:ln>
                <a:solidFill>
                  <a:srgbClr val="9BBB59">
                    <a:lumMod val="75000"/>
                  </a:srgbClr>
                </a:solidFill>
              </a:rPr>
              <a:t> of Guinea</a:t>
            </a:r>
            <a:endParaRPr lang="es-ES" sz="1400" dirty="0">
              <a:ln>
                <a:solidFill>
                  <a:prstClr val="black"/>
                </a:solidFill>
              </a:ln>
              <a:solidFill>
                <a:srgbClr val="9BBB59">
                  <a:lumMod val="75000"/>
                </a:srgbClr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660232" y="2569278"/>
            <a:ext cx="1872208" cy="3077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400" dirty="0" smtClean="0">
                <a:ln>
                  <a:solidFill>
                    <a:prstClr val="black"/>
                  </a:solidFill>
                </a:ln>
                <a:solidFill>
                  <a:srgbClr val="9BBB59">
                    <a:lumMod val="75000"/>
                  </a:srgbClr>
                </a:solidFill>
              </a:rPr>
              <a:t>Somalia </a:t>
            </a:r>
            <a:r>
              <a:rPr lang="es-ES" sz="1400" dirty="0" err="1" smtClean="0">
                <a:ln>
                  <a:solidFill>
                    <a:prstClr val="black"/>
                  </a:solidFill>
                </a:ln>
                <a:solidFill>
                  <a:srgbClr val="9BBB59">
                    <a:lumMod val="75000"/>
                  </a:srgbClr>
                </a:solidFill>
              </a:rPr>
              <a:t>Peninsula</a:t>
            </a:r>
            <a:endParaRPr lang="es-ES" sz="1400" dirty="0">
              <a:ln>
                <a:solidFill>
                  <a:prstClr val="black"/>
                </a:solidFill>
              </a:ln>
              <a:solidFill>
                <a:srgbClr val="9BBB59">
                  <a:lumMod val="75000"/>
                </a:srgbClr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732240" y="5172992"/>
            <a:ext cx="1095769" cy="3077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400" dirty="0">
                <a:ln>
                  <a:solidFill>
                    <a:prstClr val="black"/>
                  </a:solidFill>
                </a:ln>
                <a:solidFill>
                  <a:srgbClr val="9BBB59">
                    <a:lumMod val="75000"/>
                  </a:srgbClr>
                </a:solidFill>
              </a:rPr>
              <a:t>Madagascar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1791274" y="1760817"/>
            <a:ext cx="1196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n>
                  <a:solidFill>
                    <a:prstClr val="black"/>
                  </a:solidFill>
                </a:ln>
                <a:solidFill>
                  <a:srgbClr val="4BACC6">
                    <a:lumMod val="40000"/>
                    <a:lumOff val="60000"/>
                  </a:srgbClr>
                </a:solidFill>
              </a:rPr>
              <a:t>Senegal </a:t>
            </a:r>
            <a:r>
              <a:rPr lang="es-ES" dirty="0" err="1" smtClean="0">
                <a:ln>
                  <a:solidFill>
                    <a:prstClr val="black"/>
                  </a:solidFill>
                </a:ln>
                <a:solidFill>
                  <a:srgbClr val="4BACC6">
                    <a:lumMod val="40000"/>
                    <a:lumOff val="60000"/>
                  </a:srgbClr>
                </a:solidFill>
              </a:rPr>
              <a:t>River</a:t>
            </a:r>
            <a:endParaRPr lang="es-ES" dirty="0">
              <a:ln>
                <a:solidFill>
                  <a:prstClr val="black"/>
                </a:solidFill>
              </a:ln>
              <a:solidFill>
                <a:srgbClr val="4BACC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2816542" y="1728551"/>
            <a:ext cx="147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n>
                  <a:solidFill>
                    <a:prstClr val="black"/>
                  </a:solidFill>
                </a:ln>
                <a:solidFill>
                  <a:srgbClr val="4BACC6">
                    <a:lumMod val="40000"/>
                    <a:lumOff val="60000"/>
                  </a:srgbClr>
                </a:solidFill>
              </a:rPr>
              <a:t> </a:t>
            </a:r>
            <a:r>
              <a:rPr lang="es-ES" smtClean="0">
                <a:ln>
                  <a:solidFill>
                    <a:prstClr val="black"/>
                  </a:solidFill>
                </a:ln>
                <a:solidFill>
                  <a:srgbClr val="4BACC6">
                    <a:lumMod val="40000"/>
                    <a:lumOff val="60000"/>
                  </a:srgbClr>
                </a:solidFill>
              </a:rPr>
              <a:t>Niger</a:t>
            </a:r>
            <a:r>
              <a:rPr lang="es-ES" dirty="0" smtClean="0">
                <a:ln>
                  <a:solidFill>
                    <a:prstClr val="black"/>
                  </a:solidFill>
                </a:ln>
                <a:solidFill>
                  <a:srgbClr val="4BACC6">
                    <a:lumMod val="40000"/>
                    <a:lumOff val="60000"/>
                  </a:srgbClr>
                </a:solidFill>
              </a:rPr>
              <a:t> </a:t>
            </a:r>
            <a:r>
              <a:rPr lang="es-ES" dirty="0" err="1" smtClean="0">
                <a:ln>
                  <a:solidFill>
                    <a:prstClr val="black"/>
                  </a:solidFill>
                </a:ln>
                <a:solidFill>
                  <a:srgbClr val="4BACC6">
                    <a:lumMod val="40000"/>
                    <a:lumOff val="60000"/>
                  </a:srgbClr>
                </a:solidFill>
              </a:rPr>
              <a:t>River</a:t>
            </a:r>
            <a:endParaRPr lang="es-ES" dirty="0">
              <a:ln>
                <a:solidFill>
                  <a:prstClr val="black"/>
                </a:solidFill>
              </a:ln>
              <a:solidFill>
                <a:srgbClr val="4BACC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4408765" y="3805673"/>
            <a:ext cx="1196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n>
                  <a:solidFill>
                    <a:prstClr val="black"/>
                  </a:solidFill>
                </a:ln>
                <a:solidFill>
                  <a:srgbClr val="4BACC6">
                    <a:lumMod val="40000"/>
                    <a:lumOff val="60000"/>
                  </a:srgbClr>
                </a:solidFill>
              </a:rPr>
              <a:t>R. Congo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4104401" y="5834595"/>
            <a:ext cx="175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n>
                  <a:solidFill>
                    <a:prstClr val="black"/>
                  </a:solidFill>
                </a:ln>
                <a:solidFill>
                  <a:srgbClr val="4BACC6">
                    <a:lumMod val="40000"/>
                    <a:lumOff val="60000"/>
                  </a:srgbClr>
                </a:solidFill>
              </a:rPr>
              <a:t> Orange </a:t>
            </a:r>
            <a:r>
              <a:rPr lang="es-ES" dirty="0" err="1" smtClean="0">
                <a:ln>
                  <a:solidFill>
                    <a:prstClr val="black"/>
                  </a:solidFill>
                </a:ln>
                <a:solidFill>
                  <a:srgbClr val="4BACC6">
                    <a:lumMod val="40000"/>
                    <a:lumOff val="60000"/>
                  </a:srgbClr>
                </a:solidFill>
              </a:rPr>
              <a:t>River</a:t>
            </a:r>
            <a:endParaRPr lang="es-ES" dirty="0">
              <a:ln>
                <a:solidFill>
                  <a:prstClr val="black"/>
                </a:solidFill>
              </a:ln>
              <a:solidFill>
                <a:srgbClr val="4BACC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5535551" y="1052736"/>
            <a:ext cx="1196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n>
                  <a:solidFill>
                    <a:prstClr val="black"/>
                  </a:solidFill>
                </a:ln>
                <a:solidFill>
                  <a:srgbClr val="4BACC6">
                    <a:lumMod val="40000"/>
                    <a:lumOff val="60000"/>
                  </a:srgbClr>
                </a:solidFill>
              </a:rPr>
              <a:t>Nilo </a:t>
            </a:r>
            <a:r>
              <a:rPr lang="es-ES" dirty="0" err="1" smtClean="0">
                <a:ln>
                  <a:solidFill>
                    <a:prstClr val="black"/>
                  </a:solidFill>
                </a:ln>
                <a:solidFill>
                  <a:srgbClr val="4BACC6">
                    <a:lumMod val="40000"/>
                    <a:lumOff val="60000"/>
                  </a:srgbClr>
                </a:solidFill>
              </a:rPr>
              <a:t>River</a:t>
            </a:r>
            <a:endParaRPr lang="es-ES" dirty="0">
              <a:ln>
                <a:solidFill>
                  <a:prstClr val="black"/>
                </a:solidFill>
              </a:ln>
              <a:solidFill>
                <a:srgbClr val="4BACC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5590554" y="5296103"/>
            <a:ext cx="1689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n>
                  <a:solidFill>
                    <a:prstClr val="black"/>
                  </a:solidFill>
                </a:ln>
                <a:solidFill>
                  <a:srgbClr val="4BACC6">
                    <a:lumMod val="40000"/>
                    <a:lumOff val="60000"/>
                  </a:srgbClr>
                </a:solidFill>
              </a:rPr>
              <a:t> Limpopo </a:t>
            </a:r>
            <a:r>
              <a:rPr lang="es-ES" dirty="0" err="1" smtClean="0">
                <a:ln>
                  <a:solidFill>
                    <a:prstClr val="black"/>
                  </a:solidFill>
                </a:ln>
                <a:solidFill>
                  <a:srgbClr val="4BACC6">
                    <a:lumMod val="40000"/>
                    <a:lumOff val="60000"/>
                  </a:srgbClr>
                </a:solidFill>
              </a:rPr>
              <a:t>River</a:t>
            </a:r>
            <a:endParaRPr lang="es-ES" dirty="0">
              <a:ln>
                <a:solidFill>
                  <a:prstClr val="black"/>
                </a:solidFill>
              </a:ln>
              <a:solidFill>
                <a:srgbClr val="4BACC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5666904" y="4653136"/>
            <a:ext cx="1501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n>
                  <a:solidFill>
                    <a:prstClr val="black"/>
                  </a:solidFill>
                </a:ln>
                <a:solidFill>
                  <a:srgbClr val="4BACC6">
                    <a:lumMod val="40000"/>
                    <a:lumOff val="60000"/>
                  </a:srgbClr>
                </a:solidFill>
              </a:rPr>
              <a:t> Zambeze </a:t>
            </a:r>
            <a:r>
              <a:rPr lang="es-ES" dirty="0" err="1" smtClean="0">
                <a:ln>
                  <a:solidFill>
                    <a:prstClr val="black"/>
                  </a:solidFill>
                </a:ln>
                <a:solidFill>
                  <a:srgbClr val="4BACC6">
                    <a:lumMod val="40000"/>
                    <a:lumOff val="60000"/>
                  </a:srgbClr>
                </a:solidFill>
              </a:rPr>
              <a:t>River</a:t>
            </a:r>
            <a:endParaRPr lang="es-ES" dirty="0">
              <a:ln>
                <a:solidFill>
                  <a:prstClr val="black"/>
                </a:solidFill>
              </a:ln>
              <a:solidFill>
                <a:srgbClr val="4BACC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33" name="32 Elipse"/>
          <p:cNvSpPr/>
          <p:nvPr/>
        </p:nvSpPr>
        <p:spPr>
          <a:xfrm>
            <a:off x="4362112" y="2140711"/>
            <a:ext cx="598275" cy="5185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</a:rPr>
              <a:t> Chad</a:t>
            </a:r>
          </a:p>
          <a:p>
            <a:pPr algn="ctr"/>
            <a:r>
              <a:rPr lang="es-ES" sz="900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</a:rPr>
              <a:t>Lake</a:t>
            </a:r>
            <a:endParaRPr lang="es-ES" sz="900" dirty="0">
              <a:ln>
                <a:solidFill>
                  <a:prstClr val="black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34" name="33 Elipse"/>
          <p:cNvSpPr/>
          <p:nvPr/>
        </p:nvSpPr>
        <p:spPr>
          <a:xfrm>
            <a:off x="5781507" y="3199268"/>
            <a:ext cx="704638" cy="59269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</a:rPr>
              <a:t> Vitoria</a:t>
            </a:r>
          </a:p>
          <a:p>
            <a:pPr algn="ctr"/>
            <a:r>
              <a:rPr lang="es-ES" sz="900" dirty="0" smtClea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</a:rPr>
              <a:t>Lake</a:t>
            </a:r>
            <a:endParaRPr lang="es-ES" sz="900" dirty="0">
              <a:ln>
                <a:solidFill>
                  <a:prstClr val="black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35" name="34 Elipse"/>
          <p:cNvSpPr/>
          <p:nvPr/>
        </p:nvSpPr>
        <p:spPr>
          <a:xfrm>
            <a:off x="5761630" y="2852936"/>
            <a:ext cx="1460618" cy="10914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</a:rPr>
              <a:t>Grandes Lagos</a:t>
            </a:r>
          </a:p>
        </p:txBody>
      </p:sp>
    </p:spTree>
    <p:extLst>
      <p:ext uri="{BB962C8B-B14F-4D97-AF65-F5344CB8AC3E}">
        <p14:creationId xmlns:p14="http://schemas.microsoft.com/office/powerpoint/2010/main" val="110346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/>
      <p:bldP spid="14" grpId="0" animBg="1"/>
      <p:bldP spid="15" grpId="0" animBg="1"/>
      <p:bldP spid="16" grpId="0" animBg="1"/>
      <p:bldP spid="17" grpId="0"/>
      <p:bldP spid="18" grpId="0"/>
      <p:bldP spid="19" grpId="0" animBg="1"/>
      <p:bldP spid="3" grpId="0"/>
      <p:bldP spid="20" grpId="0" animBg="1"/>
      <p:bldP spid="21" grpId="0"/>
      <p:bldP spid="2" grpId="0" animBg="1"/>
      <p:bldP spid="22" grpId="0" animBg="1"/>
      <p:bldP spid="23" grpId="0" animBg="1"/>
      <p:bldP spid="24" grpId="0" animBg="1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 animBg="1"/>
      <p:bldP spid="34" grpId="0" animBg="1"/>
      <p:bldP spid="35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55</Words>
  <Application>Microsoft Office PowerPoint</Application>
  <PresentationFormat>Presentación en pantalla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AFRICA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ÁFRICA</dc:title>
  <dc:creator>Alba</dc:creator>
  <cp:lastModifiedBy>Alba</cp:lastModifiedBy>
  <cp:revision>5</cp:revision>
  <dcterms:created xsi:type="dcterms:W3CDTF">2013-01-23T12:00:39Z</dcterms:created>
  <dcterms:modified xsi:type="dcterms:W3CDTF">2014-01-19T13:06:35Z</dcterms:modified>
</cp:coreProperties>
</file>