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FC59-0FC4-43C8-A48C-12FB963C6B4B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38B1-7C49-4661-8952-33ECC6D548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7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FC59-0FC4-43C8-A48C-12FB963C6B4B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38B1-7C49-4661-8952-33ECC6D548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8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FC59-0FC4-43C8-A48C-12FB963C6B4B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38B1-7C49-4661-8952-33ECC6D548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3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FC59-0FC4-43C8-A48C-12FB963C6B4B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38B1-7C49-4661-8952-33ECC6D548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5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FC59-0FC4-43C8-A48C-12FB963C6B4B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38B1-7C49-4661-8952-33ECC6D548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3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FC59-0FC4-43C8-A48C-12FB963C6B4B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38B1-7C49-4661-8952-33ECC6D548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8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FC59-0FC4-43C8-A48C-12FB963C6B4B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38B1-7C49-4661-8952-33ECC6D548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7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FC59-0FC4-43C8-A48C-12FB963C6B4B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38B1-7C49-4661-8952-33ECC6D548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2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FC59-0FC4-43C8-A48C-12FB963C6B4B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38B1-7C49-4661-8952-33ECC6D548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0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FC59-0FC4-43C8-A48C-12FB963C6B4B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38B1-7C49-4661-8952-33ECC6D548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63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FC59-0FC4-43C8-A48C-12FB963C6B4B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38B1-7C49-4661-8952-33ECC6D548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4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0FC59-0FC4-43C8-A48C-12FB963C6B4B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C38B1-7C49-4661-8952-33ECC6D548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6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3844"/>
            <a:ext cx="9252010" cy="939537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6600" dirty="0">
                <a:ln w="28575">
                  <a:solidFill>
                    <a:srgbClr val="00B050"/>
                  </a:solidFill>
                </a:ln>
                <a:solidFill>
                  <a:srgbClr val="FFFF00"/>
                </a:solidFill>
              </a:rPr>
              <a:t>A</a:t>
            </a:r>
            <a:r>
              <a:rPr lang="es-ES" sz="6600" dirty="0" smtClean="0">
                <a:ln w="28575">
                  <a:solidFill>
                    <a:srgbClr val="00B050"/>
                  </a:solidFill>
                </a:ln>
                <a:solidFill>
                  <a:srgbClr val="FFFF00"/>
                </a:solidFill>
              </a:rPr>
              <a:t>FRICA</a:t>
            </a:r>
            <a:endParaRPr lang="es-ES" sz="6600" dirty="0">
              <a:ln w="28575">
                <a:solidFill>
                  <a:srgbClr val="00B050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81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randio.org/preguntas/AfricaPoliticoMud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86775"/>
            <a:ext cx="6120680" cy="678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150221" y="1124743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Sáhara Occidental</a:t>
            </a:r>
            <a:endParaRPr lang="en-U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014317" y="4046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Marruecos</a:t>
            </a:r>
            <a:endParaRPr lang="en-US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958208" y="986243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err="1" smtClean="0"/>
              <a:t>Algeria</a:t>
            </a:r>
            <a:endParaRPr lang="en-U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4175956" y="945169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Libia</a:t>
            </a:r>
            <a:endParaRPr lang="en-US" sz="1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292080" y="111345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Egipto</a:t>
            </a:r>
            <a:endParaRPr lang="en-US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1802392" y="1675665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Mauritania</a:t>
            </a:r>
            <a:endParaRPr lang="en-US" sz="12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670889" y="183930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Mali</a:t>
            </a:r>
            <a:endParaRPr lang="en-U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478016" y="1977806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Níger</a:t>
            </a:r>
            <a:endParaRPr lang="en-US" sz="12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427806" y="198290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Chad</a:t>
            </a:r>
            <a:endParaRPr lang="en-US" sz="12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248966" y="197780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Sudán</a:t>
            </a:r>
            <a:endParaRPr lang="en-US" sz="12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135657" y="270892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Etiopía</a:t>
            </a:r>
            <a:endParaRPr lang="en-US" sz="1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300192" y="198290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Eritrea</a:t>
            </a:r>
            <a:endParaRPr lang="en-US" sz="12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113062" y="2417346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err="1" smtClean="0"/>
              <a:t>Djibuti</a:t>
            </a:r>
            <a:endParaRPr lang="en-US" sz="12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6804248" y="3203136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Somalia</a:t>
            </a:r>
            <a:endParaRPr lang="en-US" sz="12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1049719" y="1863348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Gambia</a:t>
            </a:r>
            <a:endParaRPr lang="en-US" sz="12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00504" y="2431921"/>
            <a:ext cx="1101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Guinea Bissau</a:t>
            </a:r>
            <a:endParaRPr lang="en-US" sz="12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1370343" y="2824869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Sierra Leona</a:t>
            </a:r>
            <a:endParaRPr lang="en-US" sz="12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1694637" y="3346728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Liberia</a:t>
            </a:r>
            <a:endParaRPr lang="en-US" sz="1200" dirty="0"/>
          </a:p>
        </p:txBody>
      </p:sp>
      <p:sp>
        <p:nvSpPr>
          <p:cNvPr id="23" name="22 CuadroTexto"/>
          <p:cNvSpPr txBox="1"/>
          <p:nvPr/>
        </p:nvSpPr>
        <p:spPr>
          <a:xfrm>
            <a:off x="2451525" y="328303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Ghana</a:t>
            </a:r>
            <a:endParaRPr lang="en-US" sz="12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3662857" y="42720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Túnez</a:t>
            </a:r>
            <a:endParaRPr lang="en-US" sz="12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587429" y="214034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Senegal</a:t>
            </a:r>
            <a:endParaRPr lang="en-U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1737501" y="2548599"/>
            <a:ext cx="1101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Guinea</a:t>
            </a:r>
            <a:endParaRPr lang="en-US" sz="12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2288444" y="275797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Costa de Marfil</a:t>
            </a:r>
            <a:endParaRPr lang="en-US" sz="12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2956702" y="317879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Togo</a:t>
            </a:r>
            <a:endParaRPr lang="en-US" sz="12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3226701" y="3081135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err="1" smtClean="0"/>
              <a:t>Benin</a:t>
            </a:r>
            <a:endParaRPr lang="en-US" sz="12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3360891" y="2575846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Nigeria</a:t>
            </a:r>
            <a:endParaRPr lang="en-US" sz="1200" dirty="0"/>
          </a:p>
        </p:txBody>
      </p:sp>
      <p:sp>
        <p:nvSpPr>
          <p:cNvPr id="31" name="30 CuadroTexto"/>
          <p:cNvSpPr txBox="1"/>
          <p:nvPr/>
        </p:nvSpPr>
        <p:spPr>
          <a:xfrm>
            <a:off x="3747669" y="305460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Camerún</a:t>
            </a:r>
            <a:endParaRPr lang="en-US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4427806" y="2833763"/>
            <a:ext cx="1133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Rep. Centroafricana</a:t>
            </a:r>
            <a:endParaRPr lang="en-US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3032639" y="3496634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Santo Tomé y Príncipe</a:t>
            </a:r>
            <a:endParaRPr lang="en-US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3786026" y="3551465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Gabón</a:t>
            </a:r>
            <a:endParaRPr lang="en-US" sz="12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4211960" y="338995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Congo</a:t>
            </a:r>
            <a:endParaRPr lang="en-US" sz="1200" dirty="0"/>
          </a:p>
        </p:txBody>
      </p:sp>
      <p:sp>
        <p:nvSpPr>
          <p:cNvPr id="36" name="35 CuadroTexto"/>
          <p:cNvSpPr txBox="1"/>
          <p:nvPr/>
        </p:nvSpPr>
        <p:spPr>
          <a:xfrm>
            <a:off x="4845581" y="3310291"/>
            <a:ext cx="1133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Rep. Democrática del Congo</a:t>
            </a:r>
            <a:endParaRPr lang="en-US" sz="12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5868144" y="3310291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Uganda</a:t>
            </a:r>
            <a:endParaRPr lang="en-US" sz="1200" dirty="0"/>
          </a:p>
        </p:txBody>
      </p:sp>
      <p:sp>
        <p:nvSpPr>
          <p:cNvPr id="38" name="37 CuadroTexto"/>
          <p:cNvSpPr txBox="1"/>
          <p:nvPr/>
        </p:nvSpPr>
        <p:spPr>
          <a:xfrm>
            <a:off x="6203505" y="3546221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Kenia</a:t>
            </a:r>
            <a:endParaRPr lang="en-US" sz="1200" dirty="0"/>
          </a:p>
        </p:txBody>
      </p:sp>
      <p:sp>
        <p:nvSpPr>
          <p:cNvPr id="39" name="38 CuadroTexto"/>
          <p:cNvSpPr txBox="1"/>
          <p:nvPr/>
        </p:nvSpPr>
        <p:spPr>
          <a:xfrm>
            <a:off x="5771813" y="3850929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Ruanda</a:t>
            </a:r>
            <a:endParaRPr lang="en-U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4931800" y="3864829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Burundi</a:t>
            </a:r>
            <a:endParaRPr lang="en-US" sz="1200" dirty="0"/>
          </a:p>
        </p:txBody>
      </p:sp>
      <p:cxnSp>
        <p:nvCxnSpPr>
          <p:cNvPr id="42" name="41 Conector recto"/>
          <p:cNvCxnSpPr>
            <a:endCxn id="17" idx="1"/>
          </p:cNvCxnSpPr>
          <p:nvPr/>
        </p:nvCxnSpPr>
        <p:spPr>
          <a:xfrm flipV="1">
            <a:off x="5076056" y="2555846"/>
            <a:ext cx="1037006" cy="13125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5279883" y="2586655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Sudán del Sur</a:t>
            </a:r>
            <a:endParaRPr lang="en-US" sz="1200" dirty="0"/>
          </a:p>
        </p:txBody>
      </p:sp>
      <p:sp>
        <p:nvSpPr>
          <p:cNvPr id="46" name="45 CuadroTexto"/>
          <p:cNvSpPr txBox="1"/>
          <p:nvPr/>
        </p:nvSpPr>
        <p:spPr>
          <a:xfrm>
            <a:off x="5868144" y="4113439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Tanzania</a:t>
            </a:r>
            <a:endParaRPr lang="en-US" sz="1200" dirty="0"/>
          </a:p>
        </p:txBody>
      </p:sp>
      <p:sp>
        <p:nvSpPr>
          <p:cNvPr id="47" name="46 CuadroTexto"/>
          <p:cNvSpPr txBox="1"/>
          <p:nvPr/>
        </p:nvSpPr>
        <p:spPr>
          <a:xfrm>
            <a:off x="4337756" y="4636656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Angola</a:t>
            </a:r>
            <a:endParaRPr lang="en-US" sz="1200" dirty="0"/>
          </a:p>
        </p:txBody>
      </p:sp>
      <p:sp>
        <p:nvSpPr>
          <p:cNvPr id="48" name="47 CuadroTexto"/>
          <p:cNvSpPr txBox="1"/>
          <p:nvPr/>
        </p:nvSpPr>
        <p:spPr>
          <a:xfrm>
            <a:off x="5012668" y="4845015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Zambia</a:t>
            </a:r>
            <a:endParaRPr lang="en-US" sz="1200" dirty="0"/>
          </a:p>
        </p:txBody>
      </p:sp>
      <p:sp>
        <p:nvSpPr>
          <p:cNvPr id="49" name="48 CuadroTexto"/>
          <p:cNvSpPr txBox="1"/>
          <p:nvPr/>
        </p:nvSpPr>
        <p:spPr>
          <a:xfrm>
            <a:off x="5666741" y="4653136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Malawi</a:t>
            </a:r>
            <a:endParaRPr lang="en-US" sz="12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5979069" y="5068634"/>
            <a:ext cx="10885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Mozambique</a:t>
            </a:r>
            <a:endParaRPr lang="en-US" sz="12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250940" y="533985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Namibia</a:t>
            </a:r>
            <a:endParaRPr lang="en-US" sz="1200" dirty="0"/>
          </a:p>
        </p:txBody>
      </p:sp>
      <p:sp>
        <p:nvSpPr>
          <p:cNvPr id="52" name="51 CuadroTexto"/>
          <p:cNvSpPr txBox="1"/>
          <p:nvPr/>
        </p:nvSpPr>
        <p:spPr>
          <a:xfrm>
            <a:off x="4802289" y="5476085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err="1" smtClean="0"/>
              <a:t>Botswana</a:t>
            </a:r>
            <a:endParaRPr lang="en-US" sz="120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5234693" y="5207133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Zimbabue</a:t>
            </a:r>
            <a:endParaRPr lang="en-US" sz="1200" dirty="0"/>
          </a:p>
        </p:txBody>
      </p:sp>
      <p:sp>
        <p:nvSpPr>
          <p:cNvPr id="54" name="53 CuadroTexto"/>
          <p:cNvSpPr txBox="1"/>
          <p:nvPr/>
        </p:nvSpPr>
        <p:spPr>
          <a:xfrm>
            <a:off x="4671202" y="6271444"/>
            <a:ext cx="1121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Rep. Sudafricana</a:t>
            </a:r>
            <a:endParaRPr lang="en-US" sz="1200" dirty="0"/>
          </a:p>
        </p:txBody>
      </p:sp>
      <p:sp>
        <p:nvSpPr>
          <p:cNvPr id="55" name="54 CuadroTexto"/>
          <p:cNvSpPr txBox="1"/>
          <p:nvPr/>
        </p:nvSpPr>
        <p:spPr>
          <a:xfrm>
            <a:off x="4845581" y="5994445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err="1" smtClean="0"/>
              <a:t>Lesotho</a:t>
            </a:r>
            <a:endParaRPr lang="en-US" sz="1200" dirty="0"/>
          </a:p>
        </p:txBody>
      </p:sp>
      <p:sp>
        <p:nvSpPr>
          <p:cNvPr id="56" name="55 CuadroTexto"/>
          <p:cNvSpPr txBox="1"/>
          <p:nvPr/>
        </p:nvSpPr>
        <p:spPr>
          <a:xfrm>
            <a:off x="4953949" y="5757453"/>
            <a:ext cx="11638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err="1" smtClean="0"/>
              <a:t>Swazilandia</a:t>
            </a:r>
            <a:endParaRPr lang="en-US" sz="1200" dirty="0"/>
          </a:p>
        </p:txBody>
      </p:sp>
      <p:sp>
        <p:nvSpPr>
          <p:cNvPr id="57" name="56 CuadroTexto"/>
          <p:cNvSpPr txBox="1"/>
          <p:nvPr/>
        </p:nvSpPr>
        <p:spPr>
          <a:xfrm>
            <a:off x="6977158" y="5035582"/>
            <a:ext cx="1411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Madagascar</a:t>
            </a:r>
            <a:endParaRPr lang="en-US" sz="1200" dirty="0"/>
          </a:p>
        </p:txBody>
      </p:sp>
      <p:sp>
        <p:nvSpPr>
          <p:cNvPr id="58" name="57 CuadroTexto"/>
          <p:cNvSpPr txBox="1"/>
          <p:nvPr/>
        </p:nvSpPr>
        <p:spPr>
          <a:xfrm>
            <a:off x="3102937" y="3305884"/>
            <a:ext cx="1341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Guinea Ecuatorial</a:t>
            </a:r>
            <a:endParaRPr lang="en-US" sz="1200" dirty="0"/>
          </a:p>
        </p:txBody>
      </p:sp>
      <p:sp>
        <p:nvSpPr>
          <p:cNvPr id="59" name="58 CuadroTexto"/>
          <p:cNvSpPr txBox="1"/>
          <p:nvPr/>
        </p:nvSpPr>
        <p:spPr>
          <a:xfrm>
            <a:off x="770070" y="2154922"/>
            <a:ext cx="1032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Cabo Verde</a:t>
            </a:r>
            <a:endParaRPr lang="en-US" sz="1200" dirty="0"/>
          </a:p>
        </p:txBody>
      </p:sp>
      <p:sp>
        <p:nvSpPr>
          <p:cNvPr id="60" name="59 CuadroTexto"/>
          <p:cNvSpPr txBox="1"/>
          <p:nvPr/>
        </p:nvSpPr>
        <p:spPr>
          <a:xfrm>
            <a:off x="7660913" y="4256912"/>
            <a:ext cx="1411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Seychelles</a:t>
            </a:r>
            <a:endParaRPr lang="en-US" sz="1200" dirty="0"/>
          </a:p>
        </p:txBody>
      </p:sp>
      <p:sp>
        <p:nvSpPr>
          <p:cNvPr id="62" name="61 CuadroTexto"/>
          <p:cNvSpPr txBox="1"/>
          <p:nvPr/>
        </p:nvSpPr>
        <p:spPr>
          <a:xfrm>
            <a:off x="6849795" y="4563028"/>
            <a:ext cx="1411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Comoras</a:t>
            </a:r>
            <a:endParaRPr lang="en-US" sz="1200" dirty="0"/>
          </a:p>
        </p:txBody>
      </p:sp>
      <p:sp>
        <p:nvSpPr>
          <p:cNvPr id="63" name="62 CuadroTexto"/>
          <p:cNvSpPr txBox="1"/>
          <p:nvPr/>
        </p:nvSpPr>
        <p:spPr>
          <a:xfrm>
            <a:off x="7813313" y="4930135"/>
            <a:ext cx="1411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Mauricio</a:t>
            </a:r>
            <a:endParaRPr lang="en-US" sz="1200" dirty="0"/>
          </a:p>
        </p:txBody>
      </p:sp>
      <p:sp>
        <p:nvSpPr>
          <p:cNvPr id="64" name="63 CuadroTexto"/>
          <p:cNvSpPr txBox="1"/>
          <p:nvPr/>
        </p:nvSpPr>
        <p:spPr>
          <a:xfrm>
            <a:off x="2526160" y="2309113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Burkina Faso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4752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5" grpId="0"/>
      <p:bldP spid="46" grpId="0"/>
      <p:bldP spid="47" grpId="0"/>
      <p:bldP spid="48" grpId="0"/>
      <p:bldP spid="49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2" grpId="0"/>
      <p:bldP spid="63" grpId="0"/>
      <p:bldP spid="6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77</Words>
  <Application>Microsoft Office PowerPoint</Application>
  <PresentationFormat>Presentación en pantalla (4:3)</PresentationFormat>
  <Paragraphs>56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AFRICA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</dc:title>
  <dc:creator>Alba</dc:creator>
  <cp:lastModifiedBy>Alba</cp:lastModifiedBy>
  <cp:revision>4</cp:revision>
  <dcterms:created xsi:type="dcterms:W3CDTF">2014-10-19T18:27:18Z</dcterms:created>
  <dcterms:modified xsi:type="dcterms:W3CDTF">2014-10-22T15:04:50Z</dcterms:modified>
</cp:coreProperties>
</file>