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74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8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8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96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08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32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93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8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45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10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4D0C-19CB-4AF6-937F-6B7901799AA8}" type="datetimeFigureOut">
              <a:rPr lang="es-ES" smtClean="0"/>
              <a:t>04/02/2014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85CA-3B12-4EB4-8BDC-595CBD456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20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46" y="161256"/>
            <a:ext cx="6696744" cy="669674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America</a:t>
            </a:r>
            <a:endParaRPr lang="es-ES" sz="60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48" y="0"/>
            <a:ext cx="3801904" cy="6858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6" name="5 Elipse"/>
          <p:cNvSpPr/>
          <p:nvPr/>
        </p:nvSpPr>
        <p:spPr>
          <a:xfrm>
            <a:off x="3419872" y="548680"/>
            <a:ext cx="504056" cy="25202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10527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Rocky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Mountains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 rot="2335204">
            <a:off x="4525906" y="1700036"/>
            <a:ext cx="359856" cy="112660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32040" y="1988840"/>
            <a:ext cx="15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Appalachian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Mountains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 rot="21309861">
            <a:off x="4705811" y="3709758"/>
            <a:ext cx="331466" cy="25202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23927" y="4869160"/>
            <a:ext cx="132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Andes</a:t>
            </a:r>
          </a:p>
          <a:p>
            <a:r>
              <a:rPr lang="es-ES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Mountains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871544" y="4503389"/>
            <a:ext cx="504056" cy="460778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03565" y="428801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Bolivian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 altiplano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5142915" y="4149080"/>
            <a:ext cx="725229" cy="720080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46311" y="418756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Mato Grosso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8064A2">
                    <a:lumMod val="75000"/>
                  </a:srgbClr>
                </a:solidFill>
              </a:rPr>
              <a:t>Plateau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762494" y="1375901"/>
            <a:ext cx="1803258" cy="252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prstClr val="black"/>
                </a:solidFill>
              </a:rPr>
              <a:t> Labrador </a:t>
            </a:r>
            <a:r>
              <a:rPr lang="es-ES" sz="1400" dirty="0" err="1" smtClean="0">
                <a:solidFill>
                  <a:prstClr val="black"/>
                </a:solidFill>
              </a:rPr>
              <a:t>Peninsula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504299" y="2561738"/>
            <a:ext cx="1486069" cy="252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prstClr val="black"/>
                </a:solidFill>
              </a:rPr>
              <a:t>Florida </a:t>
            </a:r>
            <a:r>
              <a:rPr lang="es-ES" sz="1400" dirty="0" err="1" smtClean="0">
                <a:solidFill>
                  <a:prstClr val="black"/>
                </a:solidFill>
              </a:rPr>
              <a:t>Peninsula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928865" y="3068960"/>
            <a:ext cx="1643135" cy="200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prstClr val="black"/>
                </a:solidFill>
              </a:rPr>
              <a:t>Yucatan</a:t>
            </a:r>
            <a:r>
              <a:rPr lang="es-ES" sz="1400" dirty="0" smtClean="0">
                <a:solidFill>
                  <a:prstClr val="black"/>
                </a:solidFill>
              </a:rPr>
              <a:t> </a:t>
            </a:r>
            <a:r>
              <a:rPr lang="es-ES" sz="1400" dirty="0" err="1" smtClean="0">
                <a:solidFill>
                  <a:prstClr val="black"/>
                </a:solidFill>
              </a:rPr>
              <a:t>Peninsula</a:t>
            </a:r>
            <a:endParaRPr lang="es-ES" sz="1400" dirty="0">
              <a:solidFill>
                <a:prstClr val="black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4871544" y="188640"/>
            <a:ext cx="852584" cy="108012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199709" y="3326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Greenland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4365778" y="2806641"/>
            <a:ext cx="1139750" cy="515218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945357" y="2911446"/>
            <a:ext cx="1698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Antilles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4348632" y="1171724"/>
            <a:ext cx="413862" cy="362818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223472" y="91757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Hudson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Bay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3923928" y="2608070"/>
            <a:ext cx="413862" cy="362818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901432" y="2554854"/>
            <a:ext cx="1698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Gulf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 of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Mexico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 rot="4808603">
            <a:off x="3633188" y="1892938"/>
            <a:ext cx="139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R. Mississippi</a:t>
            </a:r>
          </a:p>
        </p:txBody>
      </p:sp>
      <p:sp>
        <p:nvSpPr>
          <p:cNvPr id="28" name="27 CuadroTexto"/>
          <p:cNvSpPr txBox="1"/>
          <p:nvPr/>
        </p:nvSpPr>
        <p:spPr>
          <a:xfrm rot="20993114">
            <a:off x="4993802" y="3582121"/>
            <a:ext cx="1904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Amazon </a:t>
            </a:r>
            <a:r>
              <a:rPr lang="es-ES" sz="1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endParaRPr lang="es-ES" sz="1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 rot="20308163">
            <a:off x="3123867" y="1553709"/>
            <a:ext cx="139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sz="1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sz="1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Colorado</a:t>
            </a:r>
          </a:p>
        </p:txBody>
      </p:sp>
      <p:sp>
        <p:nvSpPr>
          <p:cNvPr id="30" name="29 CuadroTexto"/>
          <p:cNvSpPr txBox="1"/>
          <p:nvPr/>
        </p:nvSpPr>
        <p:spPr>
          <a:xfrm rot="3056388">
            <a:off x="3144966" y="501933"/>
            <a:ext cx="139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sz="1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sz="1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Y</a:t>
            </a:r>
            <a:r>
              <a:rPr lang="es-ES" sz="1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ukón</a:t>
            </a:r>
            <a:endParaRPr lang="es-ES" sz="1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4244364" y="1628800"/>
            <a:ext cx="655271" cy="612938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4832511" y="3425915"/>
            <a:ext cx="199057" cy="181694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935653" y="3269055"/>
            <a:ext cx="1718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Lake </a:t>
            </a:r>
            <a:r>
              <a:rPr lang="es-ES" sz="1600" dirty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Maracaibo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424570" y="1876061"/>
            <a:ext cx="1718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Great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Lakes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4889652" y="4669528"/>
            <a:ext cx="199057" cy="196492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847362" y="4772343"/>
            <a:ext cx="1718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L.ake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 </a:t>
            </a:r>
            <a:r>
              <a:rPr lang="es-ES" sz="1600" dirty="0">
                <a:ln>
                  <a:solidFill>
                    <a:prstClr val="black"/>
                  </a:solidFill>
                </a:ln>
                <a:solidFill>
                  <a:srgbClr val="4BACC6">
                    <a:lumMod val="75000"/>
                  </a:srgbClr>
                </a:solidFill>
              </a:rPr>
              <a:t>Titicaca</a:t>
            </a:r>
          </a:p>
        </p:txBody>
      </p:sp>
    </p:spTree>
    <p:extLst>
      <p:ext uri="{BB962C8B-B14F-4D97-AF65-F5344CB8AC3E}">
        <p14:creationId xmlns:p14="http://schemas.microsoft.com/office/powerpoint/2010/main" val="4777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3" grpId="0" animBg="1"/>
      <p:bldP spid="32" grpId="0"/>
      <p:bldP spid="34" grpId="0"/>
      <p:bldP spid="35" grpId="0" animBg="1"/>
      <p:bldP spid="3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America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América</dc:title>
  <dc:creator>Alba</dc:creator>
  <cp:lastModifiedBy>Alba</cp:lastModifiedBy>
  <cp:revision>4</cp:revision>
  <dcterms:created xsi:type="dcterms:W3CDTF">2013-03-06T15:58:05Z</dcterms:created>
  <dcterms:modified xsi:type="dcterms:W3CDTF">2014-02-04T10:23:08Z</dcterms:modified>
</cp:coreProperties>
</file>