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34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09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52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00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15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99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52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779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55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14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7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CF26A-6C70-4534-8A12-0B01DD36BCCF}" type="datetimeFigureOut">
              <a:rPr lang="es-ES" smtClean="0"/>
              <a:t>23/01/2014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1149-7EA1-47FF-BD2D-79E8C2785C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50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11" y="0"/>
            <a:ext cx="9184822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8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</a:rPr>
              <a:t>ASIA</a:t>
            </a:r>
            <a:endParaRPr lang="es-ES" sz="88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29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80" y="-70863"/>
            <a:ext cx="7779097" cy="6952131"/>
          </a:xfrm>
        </p:spPr>
      </p:pic>
      <p:sp>
        <p:nvSpPr>
          <p:cNvPr id="5" name="4 Elipse"/>
          <p:cNvSpPr/>
          <p:nvPr/>
        </p:nvSpPr>
        <p:spPr>
          <a:xfrm rot="1323283">
            <a:off x="3835387" y="2442714"/>
            <a:ext cx="936104" cy="43204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1757210">
            <a:off x="3678462" y="2639671"/>
            <a:ext cx="1557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Altay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Mountains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152453" y="2823599"/>
            <a:ext cx="1382155" cy="432048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54414" y="2879187"/>
            <a:ext cx="1211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Tien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Shan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Mountains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 rot="299210">
            <a:off x="3608647" y="3965554"/>
            <a:ext cx="1256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50000"/>
                  </a:srgbClr>
                </a:solidFill>
              </a:rPr>
              <a:t>Himalayas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 rot="791403">
            <a:off x="3334431" y="3853443"/>
            <a:ext cx="1518197" cy="42245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3639191" y="3484846"/>
            <a:ext cx="1328496" cy="5669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528234" y="3619571"/>
            <a:ext cx="1644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Tibetan</a:t>
            </a:r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 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plateau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059832" y="871845"/>
            <a:ext cx="252028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894083" y="1360349"/>
            <a:ext cx="1644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Siberia</a:t>
            </a:r>
          </a:p>
        </p:txBody>
      </p:sp>
      <p:sp>
        <p:nvSpPr>
          <p:cNvPr id="17" name="16 Elipse"/>
          <p:cNvSpPr/>
          <p:nvPr/>
        </p:nvSpPr>
        <p:spPr>
          <a:xfrm>
            <a:off x="1744465" y="2314548"/>
            <a:ext cx="720080" cy="1194300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610172" y="2432682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Caspian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 </a:t>
            </a:r>
          </a:p>
          <a:p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Sea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2338147" y="2491155"/>
            <a:ext cx="567680" cy="554434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365461" y="2432682"/>
            <a:ext cx="774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Aral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 Sea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628328" y="3225995"/>
            <a:ext cx="415280" cy="345952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44437" y="3140568"/>
            <a:ext cx="853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Dead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9BBB59">
                    <a:lumMod val="75000"/>
                  </a:srgbClr>
                </a:solidFill>
              </a:rPr>
              <a:t> sea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9BBB59">
                  <a:lumMod val="75000"/>
                </a:srgbClr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81180" y="2541272"/>
            <a:ext cx="720080" cy="498351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459472" y="2648125"/>
            <a:ext cx="926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Anatolian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 </a:t>
            </a:r>
          </a:p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Peninsula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935088" y="3633271"/>
            <a:ext cx="972616" cy="1156055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963216" y="4064668"/>
            <a:ext cx="881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Arabiean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 </a:t>
            </a:r>
          </a:p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Peninsula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3100873" y="4314609"/>
            <a:ext cx="1142628" cy="1156055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3139584" y="4726944"/>
            <a:ext cx="999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Indian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Peninsula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5229790" y="4663008"/>
            <a:ext cx="793770" cy="767034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5142679" y="4880832"/>
            <a:ext cx="122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Indochinese</a:t>
            </a:r>
            <a:r>
              <a:rPr lang="es-ES" sz="1400" dirty="0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es-ES" sz="1400" dirty="0" err="1" smtClean="0">
                <a:ln>
                  <a:solidFill>
                    <a:prstClr val="black"/>
                  </a:solidFill>
                </a:ln>
                <a:solidFill>
                  <a:srgbClr val="C0504D">
                    <a:lumMod val="75000"/>
                  </a:srgbClr>
                </a:solidFill>
              </a:rPr>
              <a:t>peninsula</a:t>
            </a:r>
            <a:endParaRPr lang="es-ES" sz="1400" dirty="0">
              <a:ln>
                <a:solidFill>
                  <a:prstClr val="black"/>
                </a:solidFill>
              </a:ln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32" name="31 Elipse"/>
          <p:cNvSpPr/>
          <p:nvPr/>
        </p:nvSpPr>
        <p:spPr>
          <a:xfrm rot="2944237">
            <a:off x="1278854" y="3856010"/>
            <a:ext cx="931223" cy="3657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 rot="2899997">
            <a:off x="1187283" y="3895390"/>
            <a:ext cx="1182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Persian</a:t>
            </a:r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Gulf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4138680" y="4878228"/>
            <a:ext cx="829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err="1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B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engal</a:t>
            </a:r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bay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5" name="34 Elipse"/>
          <p:cNvSpPr/>
          <p:nvPr/>
        </p:nvSpPr>
        <p:spPr>
          <a:xfrm rot="21426707">
            <a:off x="4115825" y="4819556"/>
            <a:ext cx="685816" cy="680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6" name="35 Elipse"/>
          <p:cNvSpPr/>
          <p:nvPr/>
        </p:nvSpPr>
        <p:spPr>
          <a:xfrm>
            <a:off x="6660232" y="1403020"/>
            <a:ext cx="936104" cy="2160334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6815323" y="1844824"/>
            <a:ext cx="1274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</a:rPr>
              <a:t>Japanese</a:t>
            </a:r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</a:rPr>
              <a:t> </a:t>
            </a:r>
          </a:p>
          <a:p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</a:rPr>
              <a:t>archipelago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38" name="37 Elipse"/>
          <p:cNvSpPr/>
          <p:nvPr/>
        </p:nvSpPr>
        <p:spPr>
          <a:xfrm>
            <a:off x="6546660" y="4005061"/>
            <a:ext cx="1008112" cy="1465056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6679034" y="4246304"/>
            <a:ext cx="1421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</a:rPr>
              <a:t>Philippine</a:t>
            </a:r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s-ES" dirty="0" err="1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</a:rPr>
              <a:t>Islands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44" name="43 Elipse"/>
          <p:cNvSpPr/>
          <p:nvPr/>
        </p:nvSpPr>
        <p:spPr>
          <a:xfrm>
            <a:off x="5200049" y="5883496"/>
            <a:ext cx="1530001" cy="732528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black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5492002" y="5891176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00B0F0"/>
                </a:solidFill>
              </a:rPr>
              <a:t>Indonesia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46" name="45 CuadroTexto"/>
          <p:cNvSpPr txBox="1"/>
          <p:nvPr/>
        </p:nvSpPr>
        <p:spPr>
          <a:xfrm rot="3641850">
            <a:off x="3162132" y="1617622"/>
            <a:ext cx="1445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</a:t>
            </a:r>
            <a:r>
              <a:rPr lang="es-ES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Ob</a:t>
            </a:r>
            <a:endParaRPr lang="es-ES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 rot="3641850">
            <a:off x="3511262" y="1370085"/>
            <a:ext cx="1445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</a:t>
            </a:r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Yenisey</a:t>
            </a:r>
            <a:endParaRPr lang="es-ES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48" name="47 CuadroTexto"/>
          <p:cNvSpPr txBox="1"/>
          <p:nvPr/>
        </p:nvSpPr>
        <p:spPr>
          <a:xfrm rot="3216845">
            <a:off x="4709170" y="1033867"/>
            <a:ext cx="1445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</a:t>
            </a:r>
            <a:r>
              <a:rPr lang="es-ES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Lena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4857470" y="2617348"/>
            <a:ext cx="180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</a:t>
            </a:r>
            <a:r>
              <a:rPr lang="es-ES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Huang</a:t>
            </a:r>
            <a:r>
              <a:rPr lang="es-ES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Ho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4911047" y="3325617"/>
            <a:ext cx="180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</a:t>
            </a:r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Yangtze</a:t>
            </a:r>
            <a:endParaRPr lang="es-ES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 rot="707989">
            <a:off x="3164925" y="4293676"/>
            <a:ext cx="180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Ganges</a:t>
            </a:r>
            <a:endParaRPr lang="es-ES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2" name="51 CuadroTexto"/>
          <p:cNvSpPr txBox="1"/>
          <p:nvPr/>
        </p:nvSpPr>
        <p:spPr>
          <a:xfrm rot="18776867">
            <a:off x="2198198" y="3662403"/>
            <a:ext cx="180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River</a:t>
            </a:r>
            <a:r>
              <a:rPr lang="es-ES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prstClr val="white"/>
                </a:solidFill>
              </a:rPr>
              <a:t> Indo</a:t>
            </a:r>
            <a:endParaRPr lang="es-ES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3" name="52 Elipse"/>
          <p:cNvSpPr/>
          <p:nvPr/>
        </p:nvSpPr>
        <p:spPr>
          <a:xfrm>
            <a:off x="4857470" y="1844824"/>
            <a:ext cx="342579" cy="432094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4434560" y="1885730"/>
            <a:ext cx="1210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n>
                  <a:solidFill>
                    <a:prstClr val="black"/>
                  </a:solidFill>
                </a:ln>
                <a:solidFill>
                  <a:srgbClr val="F79646">
                    <a:lumMod val="75000"/>
                  </a:srgbClr>
                </a:solidFill>
              </a:rPr>
              <a:t>Lake </a:t>
            </a:r>
            <a:r>
              <a:rPr lang="es-ES" dirty="0" err="1">
                <a:ln>
                  <a:solidFill>
                    <a:prstClr val="black"/>
                  </a:solidFill>
                </a:ln>
                <a:solidFill>
                  <a:srgbClr val="F79646">
                    <a:lumMod val="75000"/>
                  </a:srgbClr>
                </a:solidFill>
              </a:rPr>
              <a:t>Baikal</a:t>
            </a:r>
            <a:endParaRPr lang="es-ES" dirty="0">
              <a:ln>
                <a:solidFill>
                  <a:prstClr val="black"/>
                </a:solidFill>
              </a:ln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55" name="54 Elipse"/>
          <p:cNvSpPr/>
          <p:nvPr/>
        </p:nvSpPr>
        <p:spPr>
          <a:xfrm>
            <a:off x="4139952" y="2255062"/>
            <a:ext cx="2232248" cy="14189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4506659" y="2870346"/>
            <a:ext cx="1644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Gobi </a:t>
            </a:r>
            <a:r>
              <a:rPr lang="es-ES" sz="1600" dirty="0" err="1" smtClean="0">
                <a:ln>
                  <a:solidFill>
                    <a:prstClr val="black"/>
                  </a:solidFill>
                </a:ln>
                <a:solidFill>
                  <a:srgbClr val="1F497D">
                    <a:lumMod val="60000"/>
                    <a:lumOff val="40000"/>
                  </a:srgbClr>
                </a:solidFill>
              </a:rPr>
              <a:t>Desert</a:t>
            </a:r>
            <a:endParaRPr lang="es-ES" sz="1600" dirty="0">
              <a:ln>
                <a:solidFill>
                  <a:prstClr val="black"/>
                </a:solidFill>
              </a:ln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7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 animBg="1"/>
      <p:bldP spid="9" grpId="0"/>
      <p:bldP spid="10" grpId="0"/>
      <p:bldP spid="12" grpId="0" animBg="1"/>
      <p:bldP spid="13" grpId="0" animBg="1"/>
      <p:bldP spid="14" grpId="0"/>
      <p:bldP spid="15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30" grpId="0" animBg="1"/>
      <p:bldP spid="31" grpId="0"/>
      <p:bldP spid="32" grpId="0" animBg="1"/>
      <p:bldP spid="33" grpId="0"/>
      <p:bldP spid="34" grpId="0"/>
      <p:bldP spid="35" grpId="0" animBg="1"/>
      <p:bldP spid="36" grpId="0" animBg="1"/>
      <p:bldP spid="37" grpId="0"/>
      <p:bldP spid="38" grpId="0" animBg="1"/>
      <p:bldP spid="39" grpId="0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/>
      <p:bldP spid="55" grpId="0" animBg="1"/>
      <p:bldP spid="5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ASIA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</dc:title>
  <dc:creator>Alba</dc:creator>
  <cp:lastModifiedBy>Alba</cp:lastModifiedBy>
  <cp:revision>3</cp:revision>
  <dcterms:created xsi:type="dcterms:W3CDTF">2013-02-20T14:22:23Z</dcterms:created>
  <dcterms:modified xsi:type="dcterms:W3CDTF">2014-01-23T09:53:43Z</dcterms:modified>
</cp:coreProperties>
</file>