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4E7A-3809-49BD-9841-395352E20F6B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A08F-3EAF-4533-8E89-B944E26E68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UzDbt7Dj3NM/VLdUHZbkSJI/AAAAAAAAQM0/i2hodklPU0g/s1600/Vi%C3%B1edos%2Ben%2Blos%2Balrededores%2Bde%2BBarbaresco,%2Ben%2Bla%2Bregi%C3%B3n%2Bdel%2BPiamonte,%2Bal%2Bnorte%2Bde%2BItalia.%2B%2BHANS-PETER%2BSIFFE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44"/>
          <a:stretch/>
        </p:blipFill>
        <p:spPr bwMode="auto">
          <a:xfrm>
            <a:off x="-9458" y="1"/>
            <a:ext cx="10452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5478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Comentario de un paisaje agrario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5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25000" r="25371" b="25947"/>
          <a:stretch/>
        </p:blipFill>
        <p:spPr bwMode="auto">
          <a:xfrm>
            <a:off x="393513" y="1340768"/>
            <a:ext cx="84859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39552" y="316213"/>
            <a:ext cx="3528392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INTRODUCCIÓN</a:t>
            </a:r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6" name="5 Conector recto"/>
          <p:cNvCxnSpPr>
            <a:stCxn id="4" idx="3"/>
          </p:cNvCxnSpPr>
          <p:nvPr/>
        </p:nvCxnSpPr>
        <p:spPr>
          <a:xfrm>
            <a:off x="4067944" y="532237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4788024" y="392413"/>
            <a:ext cx="3528392" cy="27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LOCALIZACIÓN</a:t>
            </a:r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81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34127" r="25594" b="23106"/>
          <a:stretch/>
        </p:blipFill>
        <p:spPr bwMode="auto">
          <a:xfrm>
            <a:off x="0" y="932211"/>
            <a:ext cx="8876194" cy="43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1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52182" r="29722" b="22511"/>
          <a:stretch/>
        </p:blipFill>
        <p:spPr bwMode="auto">
          <a:xfrm>
            <a:off x="971600" y="2132856"/>
            <a:ext cx="7275503" cy="26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0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9921" r="11864" b="15476"/>
          <a:stretch/>
        </p:blipFill>
        <p:spPr bwMode="auto">
          <a:xfrm>
            <a:off x="0" y="1340768"/>
            <a:ext cx="9191066" cy="46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4499992" y="5164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05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Comentario de un paisaje agrario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Comentario de un paisaje agrario</dc:title>
  <dc:creator>Alba</dc:creator>
  <cp:lastModifiedBy>Alba</cp:lastModifiedBy>
  <cp:revision>2</cp:revision>
  <dcterms:created xsi:type="dcterms:W3CDTF">2015-04-13T12:29:55Z</dcterms:created>
  <dcterms:modified xsi:type="dcterms:W3CDTF">2015-04-13T12:49:50Z</dcterms:modified>
</cp:coreProperties>
</file>