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44B5-A474-47B9-82AE-E68D618C039C}" type="datetimeFigureOut">
              <a:rPr lang="es-ES" smtClean="0"/>
              <a:t>11/02/2014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A3AB-F9C0-44AE-8F30-9B4F903D60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57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44B5-A474-47B9-82AE-E68D618C039C}" type="datetimeFigureOut">
              <a:rPr lang="es-ES" smtClean="0"/>
              <a:t>11/02/2014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A3AB-F9C0-44AE-8F30-9B4F903D60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247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44B5-A474-47B9-82AE-E68D618C039C}" type="datetimeFigureOut">
              <a:rPr lang="es-ES" smtClean="0"/>
              <a:t>11/02/2014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A3AB-F9C0-44AE-8F30-9B4F903D60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444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44B5-A474-47B9-82AE-E68D618C039C}" type="datetimeFigureOut">
              <a:rPr lang="es-ES" smtClean="0"/>
              <a:t>11/02/2014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A3AB-F9C0-44AE-8F30-9B4F903D60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79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44B5-A474-47B9-82AE-E68D618C039C}" type="datetimeFigureOut">
              <a:rPr lang="es-ES" smtClean="0"/>
              <a:t>11/02/2014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A3AB-F9C0-44AE-8F30-9B4F903D60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227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44B5-A474-47B9-82AE-E68D618C039C}" type="datetimeFigureOut">
              <a:rPr lang="es-ES" smtClean="0"/>
              <a:t>11/02/2014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A3AB-F9C0-44AE-8F30-9B4F903D60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081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44B5-A474-47B9-82AE-E68D618C039C}" type="datetimeFigureOut">
              <a:rPr lang="es-ES" smtClean="0"/>
              <a:t>11/02/2014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A3AB-F9C0-44AE-8F30-9B4F903D60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310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44B5-A474-47B9-82AE-E68D618C039C}" type="datetimeFigureOut">
              <a:rPr lang="es-ES" smtClean="0"/>
              <a:t>11/02/2014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A3AB-F9C0-44AE-8F30-9B4F903D60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43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44B5-A474-47B9-82AE-E68D618C039C}" type="datetimeFigureOut">
              <a:rPr lang="es-ES" smtClean="0"/>
              <a:t>11/02/2014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A3AB-F9C0-44AE-8F30-9B4F903D60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90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44B5-A474-47B9-82AE-E68D618C039C}" type="datetimeFigureOut">
              <a:rPr lang="es-ES" smtClean="0"/>
              <a:t>11/02/2014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A3AB-F9C0-44AE-8F30-9B4F903D60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437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44B5-A474-47B9-82AE-E68D618C039C}" type="datetimeFigureOut">
              <a:rPr lang="es-ES" smtClean="0"/>
              <a:t>11/02/2014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A3AB-F9C0-44AE-8F30-9B4F903D60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55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B44B5-A474-47B9-82AE-E68D618C039C}" type="datetimeFigureOut">
              <a:rPr lang="es-ES" smtClean="0"/>
              <a:t>11/02/2014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7A3AB-F9C0-44AE-8F30-9B4F903D60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00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9587"/>
            <a:ext cx="9144000" cy="7557587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2400" cy="1470025"/>
          </a:xfrm>
        </p:spPr>
        <p:txBody>
          <a:bodyPr>
            <a:normAutofit/>
          </a:bodyPr>
          <a:lstStyle/>
          <a:p>
            <a:r>
              <a:rPr lang="es-ES" sz="7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EUROPE</a:t>
            </a:r>
            <a:endParaRPr lang="es-ES" sz="7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8"/>
          <a:stretch/>
        </p:blipFill>
        <p:spPr>
          <a:xfrm>
            <a:off x="0" y="482326"/>
            <a:ext cx="9144000" cy="6308624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 rot="20801655">
            <a:off x="7748555" y="174070"/>
            <a:ext cx="324036" cy="386360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 rot="4532057">
            <a:off x="6912806" y="1921207"/>
            <a:ext cx="21333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Ural </a:t>
            </a:r>
            <a:r>
              <a:rPr lang="es-ES" b="1" dirty="0" err="1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Mountains</a:t>
            </a:r>
            <a:endParaRPr lang="es-ES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6 Elipse"/>
          <p:cNvSpPr/>
          <p:nvPr/>
        </p:nvSpPr>
        <p:spPr>
          <a:xfrm rot="12902548">
            <a:off x="4062890" y="370834"/>
            <a:ext cx="392011" cy="236352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 rot="18581468">
            <a:off x="3192203" y="1367930"/>
            <a:ext cx="21333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Kjolen</a:t>
            </a:r>
            <a:r>
              <a:rPr lang="es-ES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s-ES" b="1" dirty="0" err="1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Mountains</a:t>
            </a:r>
            <a:endParaRPr lang="es-ES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 rot="20801655">
            <a:off x="2934793" y="4472154"/>
            <a:ext cx="1305128" cy="31712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 rot="20746090">
            <a:off x="2979190" y="4440425"/>
            <a:ext cx="10666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Alps</a:t>
            </a:r>
            <a:endParaRPr lang="es-ES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11 Elipse"/>
          <p:cNvSpPr/>
          <p:nvPr/>
        </p:nvSpPr>
        <p:spPr>
          <a:xfrm rot="1867457">
            <a:off x="4567872" y="4294355"/>
            <a:ext cx="1305128" cy="31712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 rot="1901408">
            <a:off x="4511373" y="4440425"/>
            <a:ext cx="21145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Carpathian</a:t>
            </a:r>
            <a:r>
              <a:rPr lang="es-ES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s-ES" b="1" dirty="0" err="1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Mts</a:t>
            </a:r>
            <a:endParaRPr lang="es-ES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13 Elipse"/>
          <p:cNvSpPr/>
          <p:nvPr/>
        </p:nvSpPr>
        <p:spPr>
          <a:xfrm rot="1289763">
            <a:off x="1870534" y="4794039"/>
            <a:ext cx="1032862" cy="26384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 rot="2148558">
            <a:off x="1876241" y="4750544"/>
            <a:ext cx="10666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Pyrenees</a:t>
            </a:r>
            <a:endParaRPr lang="es-ES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15 Elipse"/>
          <p:cNvSpPr/>
          <p:nvPr/>
        </p:nvSpPr>
        <p:spPr>
          <a:xfrm rot="1273887">
            <a:off x="4402203" y="5237951"/>
            <a:ext cx="1069809" cy="25824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 rot="1620844">
            <a:off x="4432254" y="5213064"/>
            <a:ext cx="10666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Balkans</a:t>
            </a:r>
            <a:endParaRPr lang="es-ES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 rot="4532057">
            <a:off x="6371854" y="2469613"/>
            <a:ext cx="21333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River</a:t>
            </a:r>
            <a:r>
              <a:rPr lang="es-ES" b="1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Volga</a:t>
            </a:r>
            <a:endParaRPr lang="es-ES" b="1" dirty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20 CuadroTexto"/>
          <p:cNvSpPr txBox="1"/>
          <p:nvPr/>
        </p:nvSpPr>
        <p:spPr>
          <a:xfrm rot="1005421">
            <a:off x="4292297" y="4917444"/>
            <a:ext cx="21333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River</a:t>
            </a:r>
            <a:r>
              <a:rPr lang="es-ES" b="1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s-ES" b="1" dirty="0" err="1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Danube</a:t>
            </a:r>
            <a:endParaRPr lang="es-ES" b="1" dirty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 rot="3482616">
            <a:off x="3289971" y="3451972"/>
            <a:ext cx="11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River</a:t>
            </a:r>
            <a:r>
              <a:rPr lang="es-ES" b="1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s-ES" b="1" dirty="0" err="1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Elbe</a:t>
            </a:r>
            <a:endParaRPr lang="es-ES" b="1" dirty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 rot="20829836">
            <a:off x="3314699" y="4717188"/>
            <a:ext cx="970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River</a:t>
            </a:r>
            <a:r>
              <a:rPr lang="es-ES" b="1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Po</a:t>
            </a:r>
            <a:endParaRPr lang="es-ES" b="1" dirty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 rot="1167577">
            <a:off x="2087511" y="4064229"/>
            <a:ext cx="1246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River</a:t>
            </a:r>
            <a:r>
              <a:rPr lang="es-ES" b="1" dirty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s-ES" b="1" dirty="0" err="1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Seine</a:t>
            </a:r>
            <a:endParaRPr lang="es-ES" b="1" dirty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 rot="885763">
            <a:off x="1299272" y="5069487"/>
            <a:ext cx="577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Tajo</a:t>
            </a:r>
            <a:endParaRPr lang="es-ES" b="1" dirty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26 Rectángulo"/>
          <p:cNvSpPr/>
          <p:nvPr/>
        </p:nvSpPr>
        <p:spPr>
          <a:xfrm rot="885763">
            <a:off x="2398352" y="3403950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Thames</a:t>
            </a:r>
            <a:endParaRPr lang="es-ES" b="1" dirty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27 Rectángulo"/>
          <p:cNvSpPr/>
          <p:nvPr/>
        </p:nvSpPr>
        <p:spPr>
          <a:xfrm rot="1867048">
            <a:off x="1926312" y="4983703"/>
            <a:ext cx="622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Ebro</a:t>
            </a:r>
            <a:endParaRPr lang="es-ES" b="1" dirty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28 Elipse"/>
          <p:cNvSpPr/>
          <p:nvPr/>
        </p:nvSpPr>
        <p:spPr>
          <a:xfrm rot="20801655">
            <a:off x="5518443" y="2585781"/>
            <a:ext cx="1622217" cy="157490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CuadroTexto"/>
          <p:cNvSpPr txBox="1"/>
          <p:nvPr/>
        </p:nvSpPr>
        <p:spPr>
          <a:xfrm>
            <a:off x="5508013" y="3057515"/>
            <a:ext cx="211453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North </a:t>
            </a:r>
            <a:r>
              <a:rPr lang="es-ES" b="1" dirty="0" err="1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European</a:t>
            </a:r>
            <a:r>
              <a:rPr lang="es-ES" b="1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Plains</a:t>
            </a:r>
            <a:endParaRPr lang="es-ES" b="1" dirty="0">
              <a:ln w="18000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6404" y="5367073"/>
            <a:ext cx="21145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Iberian</a:t>
            </a:r>
            <a:r>
              <a:rPr lang="es-ES" b="1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s-ES" b="1" dirty="0" err="1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Peninsula</a:t>
            </a:r>
            <a:endParaRPr lang="es-ES" b="1" dirty="0">
              <a:ln w="18000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285802" y="5271416"/>
            <a:ext cx="21145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Italian</a:t>
            </a:r>
            <a:r>
              <a:rPr lang="es-ES" b="1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P.</a:t>
            </a:r>
            <a:endParaRPr lang="es-ES" b="1" dirty="0">
              <a:ln w="18000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32 CuadroTexto"/>
          <p:cNvSpPr txBox="1"/>
          <p:nvPr/>
        </p:nvSpPr>
        <p:spPr>
          <a:xfrm rot="18788050">
            <a:off x="3485445" y="1722008"/>
            <a:ext cx="21145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Scandinavian</a:t>
            </a:r>
            <a:r>
              <a:rPr lang="es-ES" b="1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P.</a:t>
            </a:r>
            <a:endParaRPr lang="es-ES" b="1" dirty="0">
              <a:ln w="18000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1472245" y="2319554"/>
            <a:ext cx="1530803" cy="313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British Isles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2097981" y="5640748"/>
            <a:ext cx="1530803" cy="313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Balearic</a:t>
            </a:r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Islands</a:t>
            </a:r>
            <a:endParaRPr lang="es-E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5861023" y="4990961"/>
            <a:ext cx="1132249" cy="313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Black Sea</a:t>
            </a:r>
            <a:endParaRPr lang="es-E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 rot="18480577">
            <a:off x="4163379" y="2592519"/>
            <a:ext cx="1132249" cy="313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Baltic</a:t>
            </a:r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Sea</a:t>
            </a:r>
            <a:endParaRPr lang="es-E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 rot="17151120">
            <a:off x="2654941" y="2679298"/>
            <a:ext cx="1132249" cy="313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North  Sea</a:t>
            </a:r>
            <a:endParaRPr lang="es-E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 rot="18974277">
            <a:off x="3055731" y="1117498"/>
            <a:ext cx="1886600" cy="1948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Norwegian</a:t>
            </a:r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Sea</a:t>
            </a:r>
            <a:endParaRPr lang="es-E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 rot="3289269">
            <a:off x="3705223" y="5330796"/>
            <a:ext cx="1530803" cy="313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Adriatic</a:t>
            </a:r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Sea</a:t>
            </a:r>
            <a:endParaRPr lang="es-E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 rot="21094803">
            <a:off x="120973" y="5770491"/>
            <a:ext cx="16677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err="1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Strait</a:t>
            </a:r>
            <a:r>
              <a:rPr lang="es-ES" sz="1600" b="1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of Gibraltar</a:t>
            </a:r>
            <a:endParaRPr lang="es-ES" sz="1600" b="1" dirty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640135" y="852306"/>
            <a:ext cx="1530803" cy="313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Iceland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5025158" y="5859988"/>
            <a:ext cx="21145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Balcan</a:t>
            </a:r>
            <a:r>
              <a:rPr lang="es-ES" b="1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s-ES" b="1" dirty="0" err="1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Peninsula</a:t>
            </a:r>
            <a:endParaRPr lang="es-ES" b="1" dirty="0">
              <a:ln w="18000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 rot="21419581">
            <a:off x="7189153" y="4510676"/>
            <a:ext cx="10666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Caucasus</a:t>
            </a:r>
            <a:endParaRPr lang="es-ES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5" name="44 Elipse"/>
          <p:cNvSpPr/>
          <p:nvPr/>
        </p:nvSpPr>
        <p:spPr>
          <a:xfrm rot="16035998">
            <a:off x="7556954" y="3884277"/>
            <a:ext cx="331088" cy="158241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531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9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 animBg="1"/>
      <p:bldP spid="43" grpId="0"/>
      <p:bldP spid="44" grpId="0"/>
      <p:bldP spid="4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55</Words>
  <Application>Microsoft Office PowerPoint</Application>
  <PresentationFormat>Presentación en pantalla (4:3)</PresentationFormat>
  <Paragraphs>30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EUROPE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</dc:title>
  <dc:creator>Alba</dc:creator>
  <cp:lastModifiedBy>Alba</cp:lastModifiedBy>
  <cp:revision>17</cp:revision>
  <dcterms:created xsi:type="dcterms:W3CDTF">2014-02-10T14:28:55Z</dcterms:created>
  <dcterms:modified xsi:type="dcterms:W3CDTF">2014-02-11T14:31:50Z</dcterms:modified>
</cp:coreProperties>
</file>