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0988F-0AE3-43AB-A03F-9D99FD673C6A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8645B-A265-4D4B-BA14-331E2994EA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8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8645B-A265-4D4B-BA14-331E2994EA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9E34-078F-4ABF-AFA2-DFA842C81617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93-AA3A-4B22-891F-9818277D61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1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9E34-078F-4ABF-AFA2-DFA842C81617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93-AA3A-4B22-891F-9818277D61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8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9E34-078F-4ABF-AFA2-DFA842C81617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93-AA3A-4B22-891F-9818277D61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9E34-078F-4ABF-AFA2-DFA842C81617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93-AA3A-4B22-891F-9818277D61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5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9E34-078F-4ABF-AFA2-DFA842C81617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93-AA3A-4B22-891F-9818277D61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0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9E34-078F-4ABF-AFA2-DFA842C81617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93-AA3A-4B22-891F-9818277D61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2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9E34-078F-4ABF-AFA2-DFA842C81617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93-AA3A-4B22-891F-9818277D61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9E34-078F-4ABF-AFA2-DFA842C81617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93-AA3A-4B22-891F-9818277D61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4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9E34-078F-4ABF-AFA2-DFA842C81617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93-AA3A-4B22-891F-9818277D61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5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9E34-078F-4ABF-AFA2-DFA842C81617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93-AA3A-4B22-891F-9818277D61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9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9E34-078F-4ABF-AFA2-DFA842C81617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93-AA3A-4B22-891F-9818277D61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69E34-078F-4ABF-AFA2-DFA842C81617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BDE93-AA3A-4B22-891F-9818277D61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7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ap2.vis.earthdata.nasa.gov/imagegen/index.php?TIME=2013240&amp;extent=-10.583984375,40.144775390625,-6.470703125,43.871337890625&amp;epsg=4326&amp;layers=MODIS_Terra_CorrectedReflectance_TrueColor,sedac_bound,MODIS_Fires_All&amp;format=image/jpeg&amp;width=1872&amp;height=169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3" t="1435" r="7353" b="29847"/>
          <a:stretch/>
        </p:blipFill>
        <p:spPr bwMode="auto">
          <a:xfrm>
            <a:off x="-1" y="2526"/>
            <a:ext cx="9144001" cy="689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95850" y="2852936"/>
            <a:ext cx="7772400" cy="1470025"/>
          </a:xfrm>
        </p:spPr>
        <p:txBody>
          <a:bodyPr>
            <a:normAutofit/>
          </a:bodyPr>
          <a:lstStyle/>
          <a:p>
            <a:r>
              <a:rPr lang="es-E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Galicia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143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vicensvives.com/vvweb/IMAFICH/10603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" t="4992" r="28582"/>
          <a:stretch/>
        </p:blipFill>
        <p:spPr bwMode="auto">
          <a:xfrm>
            <a:off x="1012124" y="0"/>
            <a:ext cx="6862907" cy="682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Elipse"/>
          <p:cNvSpPr/>
          <p:nvPr/>
        </p:nvSpPr>
        <p:spPr>
          <a:xfrm>
            <a:off x="7164288" y="2996952"/>
            <a:ext cx="710743" cy="720080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6732240" y="3172326"/>
            <a:ext cx="1854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Serra dos Ancares</a:t>
            </a:r>
            <a:endParaRPr lang="en-US" dirty="0"/>
          </a:p>
        </p:txBody>
      </p:sp>
      <p:sp>
        <p:nvSpPr>
          <p:cNvPr id="8" name="7 Elipse"/>
          <p:cNvSpPr/>
          <p:nvPr/>
        </p:nvSpPr>
        <p:spPr>
          <a:xfrm>
            <a:off x="6732240" y="3541658"/>
            <a:ext cx="710743" cy="720080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6236822" y="3749111"/>
            <a:ext cx="1634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Serra do </a:t>
            </a:r>
            <a:r>
              <a:rPr lang="es-ES" dirty="0" err="1" smtClean="0"/>
              <a:t>Courel</a:t>
            </a:r>
            <a:endParaRPr lang="en-US" dirty="0"/>
          </a:p>
        </p:txBody>
      </p:sp>
      <p:sp>
        <p:nvSpPr>
          <p:cNvPr id="10" name="9 Elipse"/>
          <p:cNvSpPr/>
          <p:nvPr/>
        </p:nvSpPr>
        <p:spPr>
          <a:xfrm>
            <a:off x="7087611" y="4653136"/>
            <a:ext cx="710743" cy="100811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6702640" y="4666077"/>
            <a:ext cx="1395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Serra do </a:t>
            </a:r>
            <a:r>
              <a:rPr lang="es-ES" dirty="0" err="1" smtClean="0"/>
              <a:t>Eixe</a:t>
            </a:r>
            <a:endParaRPr lang="en-US" dirty="0"/>
          </a:p>
        </p:txBody>
      </p:sp>
      <p:sp>
        <p:nvSpPr>
          <p:cNvPr id="6" name="5 Triángulo isósceles"/>
          <p:cNvSpPr/>
          <p:nvPr/>
        </p:nvSpPr>
        <p:spPr>
          <a:xfrm>
            <a:off x="7554027" y="4894174"/>
            <a:ext cx="211355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CuadroTexto"/>
          <p:cNvSpPr txBox="1"/>
          <p:nvPr/>
        </p:nvSpPr>
        <p:spPr>
          <a:xfrm>
            <a:off x="5499761" y="5209875"/>
            <a:ext cx="1578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Macizo Central</a:t>
            </a:r>
          </a:p>
          <a:p>
            <a:r>
              <a:rPr lang="es-ES" dirty="0" err="1" smtClean="0"/>
              <a:t>Ourensán</a:t>
            </a:r>
            <a:endParaRPr lang="en-US" dirty="0"/>
          </a:p>
        </p:txBody>
      </p:sp>
      <p:sp>
        <p:nvSpPr>
          <p:cNvPr id="14" name="13 Elipse"/>
          <p:cNvSpPr/>
          <p:nvPr/>
        </p:nvSpPr>
        <p:spPr>
          <a:xfrm>
            <a:off x="6038443" y="4859127"/>
            <a:ext cx="710743" cy="720080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CuadroTexto"/>
          <p:cNvSpPr txBox="1"/>
          <p:nvPr/>
        </p:nvSpPr>
        <p:spPr>
          <a:xfrm>
            <a:off x="7513296" y="5310973"/>
            <a:ext cx="147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Pena </a:t>
            </a:r>
            <a:r>
              <a:rPr lang="es-ES" dirty="0" err="1" smtClean="0"/>
              <a:t>Trevinca</a:t>
            </a:r>
            <a:endParaRPr lang="en-US" dirty="0"/>
          </a:p>
        </p:txBody>
      </p:sp>
      <p:sp>
        <p:nvSpPr>
          <p:cNvPr id="16" name="15 Triángulo isósceles"/>
          <p:cNvSpPr/>
          <p:nvPr/>
        </p:nvSpPr>
        <p:spPr>
          <a:xfrm>
            <a:off x="6289048" y="4931741"/>
            <a:ext cx="211355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CuadroTexto"/>
          <p:cNvSpPr txBox="1"/>
          <p:nvPr/>
        </p:nvSpPr>
        <p:spPr>
          <a:xfrm>
            <a:off x="5210481" y="4653136"/>
            <a:ext cx="1282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Cabeza </a:t>
            </a:r>
          </a:p>
          <a:p>
            <a:r>
              <a:rPr lang="es-ES" dirty="0" err="1"/>
              <a:t>M</a:t>
            </a:r>
            <a:r>
              <a:rPr lang="es-ES" dirty="0" err="1" smtClean="0"/>
              <a:t>anzaneda</a:t>
            </a:r>
            <a:endParaRPr lang="en-US" dirty="0"/>
          </a:p>
        </p:txBody>
      </p:sp>
      <p:sp>
        <p:nvSpPr>
          <p:cNvPr id="18" name="17 Elipse"/>
          <p:cNvSpPr/>
          <p:nvPr/>
        </p:nvSpPr>
        <p:spPr>
          <a:xfrm>
            <a:off x="4716016" y="5856206"/>
            <a:ext cx="1008111" cy="720080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CuadroTexto"/>
          <p:cNvSpPr txBox="1"/>
          <p:nvPr/>
        </p:nvSpPr>
        <p:spPr>
          <a:xfrm>
            <a:off x="4677738" y="6031580"/>
            <a:ext cx="1541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Serra do </a:t>
            </a:r>
            <a:r>
              <a:rPr lang="es-ES" dirty="0" err="1" smtClean="0"/>
              <a:t>Xurés</a:t>
            </a:r>
            <a:endParaRPr lang="en-US" dirty="0"/>
          </a:p>
        </p:txBody>
      </p:sp>
      <p:sp>
        <p:nvSpPr>
          <p:cNvPr id="20" name="19 Elipse"/>
          <p:cNvSpPr/>
          <p:nvPr/>
        </p:nvSpPr>
        <p:spPr>
          <a:xfrm>
            <a:off x="4880548" y="1928121"/>
            <a:ext cx="504055" cy="936104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CuadroTexto"/>
          <p:cNvSpPr txBox="1"/>
          <p:nvPr/>
        </p:nvSpPr>
        <p:spPr>
          <a:xfrm>
            <a:off x="4234194" y="2217231"/>
            <a:ext cx="1518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Serra da </a:t>
            </a:r>
            <a:r>
              <a:rPr lang="es-ES" dirty="0" err="1" smtClean="0"/>
              <a:t>Cova</a:t>
            </a:r>
            <a:r>
              <a:rPr lang="es-ES" dirty="0" smtClean="0"/>
              <a:t> </a:t>
            </a:r>
          </a:p>
          <a:p>
            <a:r>
              <a:rPr lang="es-ES" dirty="0" smtClean="0"/>
              <a:t>da </a:t>
            </a:r>
            <a:r>
              <a:rPr lang="es-ES" dirty="0" err="1" smtClean="0"/>
              <a:t>Serpe</a:t>
            </a:r>
            <a:endParaRPr lang="en-US" dirty="0"/>
          </a:p>
        </p:txBody>
      </p:sp>
      <p:sp>
        <p:nvSpPr>
          <p:cNvPr id="23" name="22 Elipse"/>
          <p:cNvSpPr/>
          <p:nvPr/>
        </p:nvSpPr>
        <p:spPr>
          <a:xfrm>
            <a:off x="5505932" y="1307669"/>
            <a:ext cx="691179" cy="62045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CuadroTexto"/>
          <p:cNvSpPr txBox="1"/>
          <p:nvPr/>
        </p:nvSpPr>
        <p:spPr>
          <a:xfrm>
            <a:off x="4993601" y="1320860"/>
            <a:ext cx="159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Serra do </a:t>
            </a:r>
            <a:r>
              <a:rPr lang="es-ES" dirty="0" err="1" smtClean="0"/>
              <a:t>Xistral</a:t>
            </a:r>
            <a:endParaRPr lang="en-US" dirty="0"/>
          </a:p>
        </p:txBody>
      </p:sp>
      <p:sp>
        <p:nvSpPr>
          <p:cNvPr id="26" name="25 Elipse"/>
          <p:cNvSpPr/>
          <p:nvPr/>
        </p:nvSpPr>
        <p:spPr>
          <a:xfrm>
            <a:off x="4648011" y="3541658"/>
            <a:ext cx="691179" cy="62045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CuadroTexto"/>
          <p:cNvSpPr txBox="1"/>
          <p:nvPr/>
        </p:nvSpPr>
        <p:spPr>
          <a:xfrm>
            <a:off x="4137991" y="3717032"/>
            <a:ext cx="1429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Serra do Faro</a:t>
            </a:r>
            <a:endParaRPr lang="en-US" dirty="0"/>
          </a:p>
        </p:txBody>
      </p:sp>
      <p:sp>
        <p:nvSpPr>
          <p:cNvPr id="28" name="27 Elipse"/>
          <p:cNvSpPr/>
          <p:nvPr/>
        </p:nvSpPr>
        <p:spPr>
          <a:xfrm>
            <a:off x="3923928" y="4551912"/>
            <a:ext cx="519649" cy="981127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CuadroTexto"/>
          <p:cNvSpPr txBox="1"/>
          <p:nvPr/>
        </p:nvSpPr>
        <p:spPr>
          <a:xfrm>
            <a:off x="3423019" y="4932061"/>
            <a:ext cx="1545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Serra do </a:t>
            </a:r>
            <a:r>
              <a:rPr lang="es-ES" dirty="0" err="1" smtClean="0"/>
              <a:t>Suído</a:t>
            </a:r>
            <a:endParaRPr lang="en-US" dirty="0"/>
          </a:p>
        </p:txBody>
      </p:sp>
      <p:sp>
        <p:nvSpPr>
          <p:cNvPr id="30" name="29 Elipse"/>
          <p:cNvSpPr/>
          <p:nvPr/>
        </p:nvSpPr>
        <p:spPr>
          <a:xfrm>
            <a:off x="5448527" y="1928121"/>
            <a:ext cx="802626" cy="656178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CuadroTexto"/>
          <p:cNvSpPr txBox="1"/>
          <p:nvPr/>
        </p:nvSpPr>
        <p:spPr>
          <a:xfrm>
            <a:off x="5339190" y="2071544"/>
            <a:ext cx="1066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Terra </a:t>
            </a:r>
            <a:r>
              <a:rPr lang="es-ES" dirty="0" err="1" smtClean="0"/>
              <a:t>Chá</a:t>
            </a:r>
            <a:endParaRPr lang="en-U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5472753" y="188640"/>
            <a:ext cx="1636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Estaca de Bares</a:t>
            </a:r>
            <a:endParaRPr lang="en-U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464014" y="233411"/>
            <a:ext cx="875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Ortegal</a:t>
            </a:r>
            <a:endParaRPr lang="en-US" dirty="0"/>
          </a:p>
        </p:txBody>
      </p:sp>
      <p:sp>
        <p:nvSpPr>
          <p:cNvPr id="2" name="1 Elipse"/>
          <p:cNvSpPr/>
          <p:nvPr/>
        </p:nvSpPr>
        <p:spPr>
          <a:xfrm>
            <a:off x="5567934" y="557972"/>
            <a:ext cx="185074" cy="1347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Elipse"/>
          <p:cNvSpPr/>
          <p:nvPr/>
        </p:nvSpPr>
        <p:spPr>
          <a:xfrm>
            <a:off x="5117944" y="535381"/>
            <a:ext cx="185074" cy="1347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Elipse"/>
          <p:cNvSpPr/>
          <p:nvPr/>
        </p:nvSpPr>
        <p:spPr>
          <a:xfrm>
            <a:off x="4141657" y="1172945"/>
            <a:ext cx="185074" cy="1347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CuadroTexto"/>
          <p:cNvSpPr txBox="1"/>
          <p:nvPr/>
        </p:nvSpPr>
        <p:spPr>
          <a:xfrm>
            <a:off x="3323504" y="1017957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C. Prior</a:t>
            </a:r>
            <a:endParaRPr lang="en-US" dirty="0"/>
          </a:p>
        </p:txBody>
      </p:sp>
      <p:sp>
        <p:nvSpPr>
          <p:cNvPr id="37" name="36 Elipse"/>
          <p:cNvSpPr/>
          <p:nvPr/>
        </p:nvSpPr>
        <p:spPr>
          <a:xfrm>
            <a:off x="2040644" y="2597490"/>
            <a:ext cx="185074" cy="1347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CuadroTexto"/>
          <p:cNvSpPr txBox="1"/>
          <p:nvPr/>
        </p:nvSpPr>
        <p:spPr>
          <a:xfrm>
            <a:off x="722224" y="2365484"/>
            <a:ext cx="124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C. </a:t>
            </a:r>
            <a:r>
              <a:rPr lang="es-ES" dirty="0" err="1" smtClean="0"/>
              <a:t>Touriñán</a:t>
            </a:r>
            <a:endParaRPr lang="en-US" dirty="0"/>
          </a:p>
        </p:txBody>
      </p:sp>
      <p:sp>
        <p:nvSpPr>
          <p:cNvPr id="39" name="38 Elipse"/>
          <p:cNvSpPr/>
          <p:nvPr/>
        </p:nvSpPr>
        <p:spPr>
          <a:xfrm>
            <a:off x="2040644" y="3104964"/>
            <a:ext cx="185074" cy="1347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CuadroTexto"/>
          <p:cNvSpPr txBox="1"/>
          <p:nvPr/>
        </p:nvSpPr>
        <p:spPr>
          <a:xfrm>
            <a:off x="722224" y="3006707"/>
            <a:ext cx="112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C. </a:t>
            </a:r>
            <a:r>
              <a:rPr lang="es-ES" dirty="0" err="1" smtClean="0"/>
              <a:t>Fisterra</a:t>
            </a:r>
            <a:endParaRPr lang="en-US" dirty="0"/>
          </a:p>
        </p:txBody>
      </p:sp>
      <p:sp>
        <p:nvSpPr>
          <p:cNvPr id="41" name="40 Elipse"/>
          <p:cNvSpPr/>
          <p:nvPr/>
        </p:nvSpPr>
        <p:spPr>
          <a:xfrm>
            <a:off x="2555776" y="4194376"/>
            <a:ext cx="185074" cy="1347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CuadroTexto"/>
          <p:cNvSpPr txBox="1"/>
          <p:nvPr/>
        </p:nvSpPr>
        <p:spPr>
          <a:xfrm>
            <a:off x="1333470" y="3892406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C. </a:t>
            </a:r>
            <a:r>
              <a:rPr lang="es-ES" dirty="0" err="1" smtClean="0"/>
              <a:t>Corrubedo</a:t>
            </a:r>
            <a:endParaRPr lang="en-US" dirty="0"/>
          </a:p>
        </p:txBody>
      </p:sp>
      <p:sp>
        <p:nvSpPr>
          <p:cNvPr id="43" name="42 Elipse"/>
          <p:cNvSpPr/>
          <p:nvPr/>
        </p:nvSpPr>
        <p:spPr>
          <a:xfrm>
            <a:off x="2857233" y="5495639"/>
            <a:ext cx="185074" cy="1347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CuadroTexto"/>
          <p:cNvSpPr txBox="1"/>
          <p:nvPr/>
        </p:nvSpPr>
        <p:spPr>
          <a:xfrm>
            <a:off x="1784868" y="5348373"/>
            <a:ext cx="104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C. </a:t>
            </a:r>
            <a:r>
              <a:rPr lang="es-ES" dirty="0" err="1" smtClean="0"/>
              <a:t>Silleiro</a:t>
            </a:r>
            <a:endParaRPr lang="en-US" dirty="0"/>
          </a:p>
        </p:txBody>
      </p:sp>
      <p:sp>
        <p:nvSpPr>
          <p:cNvPr id="45" name="44 CuadroTexto"/>
          <p:cNvSpPr txBox="1"/>
          <p:nvPr/>
        </p:nvSpPr>
        <p:spPr>
          <a:xfrm rot="18066594">
            <a:off x="6506713" y="1086418"/>
            <a:ext cx="784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 smtClean="0">
                <a:solidFill>
                  <a:schemeClr val="accent1"/>
                </a:solidFill>
              </a:rPr>
              <a:t>Ribadeo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 rot="18066594">
            <a:off x="5423584" y="823603"/>
            <a:ext cx="694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 smtClean="0">
                <a:solidFill>
                  <a:schemeClr val="accent1"/>
                </a:solidFill>
              </a:rPr>
              <a:t>Viveiro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 rot="18066594">
            <a:off x="4662943" y="864069"/>
            <a:ext cx="92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 smtClean="0">
                <a:solidFill>
                  <a:schemeClr val="accent1"/>
                </a:solidFill>
              </a:rPr>
              <a:t>Ortigueira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4344984" y="803613"/>
            <a:ext cx="742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 smtClean="0">
                <a:solidFill>
                  <a:schemeClr val="accent1"/>
                </a:solidFill>
              </a:rPr>
              <a:t>Cedeira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4015040" y="1390088"/>
            <a:ext cx="611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/>
                </a:solidFill>
              </a:rPr>
              <a:t>Ferrol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3899332" y="1620344"/>
            <a:ext cx="8427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/>
                </a:solidFill>
              </a:rPr>
              <a:t>Betanzos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2564980" y="2017175"/>
            <a:ext cx="952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/>
                </a:solidFill>
              </a:rPr>
              <a:t>Camariñas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2291119" y="3081938"/>
            <a:ext cx="9306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 smtClean="0">
                <a:solidFill>
                  <a:schemeClr val="accent1"/>
                </a:solidFill>
              </a:rPr>
              <a:t>Corcubión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2443519" y="3387439"/>
            <a:ext cx="1166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/>
                </a:solidFill>
              </a:rPr>
              <a:t>Muros e </a:t>
            </a:r>
            <a:r>
              <a:rPr lang="es-ES" sz="1400" dirty="0" err="1" smtClean="0">
                <a:solidFill>
                  <a:schemeClr val="accent1"/>
                </a:solidFill>
              </a:rPr>
              <a:t>Noia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2815208" y="3964554"/>
            <a:ext cx="694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 smtClean="0">
                <a:solidFill>
                  <a:schemeClr val="accent1"/>
                </a:solidFill>
              </a:rPr>
              <a:t>Arousa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3042307" y="4499247"/>
            <a:ext cx="1019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/>
                </a:solidFill>
              </a:rPr>
              <a:t>Pontevedra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3015638" y="4888586"/>
            <a:ext cx="5072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1"/>
                </a:solidFill>
              </a:rPr>
              <a:t>Vigo</a:t>
            </a:r>
            <a:endParaRPr lang="en-US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08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9" grpId="0"/>
      <p:bldP spid="10" grpId="0" animBg="1"/>
      <p:bldP spid="11" grpId="0"/>
      <p:bldP spid="6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3" grpId="0" animBg="1"/>
      <p:bldP spid="24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/>
      <p:bldP spid="33" grpId="0"/>
      <p:bldP spid="2" grpId="0" animBg="1"/>
      <p:bldP spid="34" grpId="0" animBg="1"/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 animBg="1"/>
      <p:bldP spid="42" grpId="0"/>
      <p:bldP spid="4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3" grpId="0"/>
      <p:bldP spid="54" grpId="0"/>
      <p:bldP spid="55" grpId="0"/>
      <p:bldP spid="56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93" t="18651" r="26040" b="10516"/>
          <a:stretch/>
        </p:blipFill>
        <p:spPr bwMode="auto">
          <a:xfrm>
            <a:off x="1403649" y="0"/>
            <a:ext cx="6768751" cy="686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 rot="17186415">
            <a:off x="6475947" y="176382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Navia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 rot="17186415">
            <a:off x="5683859" y="154779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Eo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 rot="17192747">
            <a:off x="4823953" y="283530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Miño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 rot="21405286">
            <a:off x="5846000" y="374527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Sil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 rot="6514093" flipH="1" flipV="1">
            <a:off x="4869505" y="5760417"/>
            <a:ext cx="1433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Támega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 rot="10386101" flipH="1" flipV="1">
            <a:off x="2771800" y="5760417"/>
            <a:ext cx="1433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Limia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 rot="10386101" flipH="1" flipV="1">
            <a:off x="1852686" y="1841365"/>
            <a:ext cx="1433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Xallas</a:t>
            </a: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 rot="10386101" flipH="1" flipV="1">
            <a:off x="2771799" y="2083510"/>
            <a:ext cx="1433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Tambre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 rot="10386101" flipH="1" flipV="1">
            <a:off x="3099018" y="2699702"/>
            <a:ext cx="1433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Ulla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 rot="10386101" flipH="1" flipV="1">
            <a:off x="4071116" y="1195603"/>
            <a:ext cx="1433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Eume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 rot="21405286">
            <a:off x="4310252" y="421665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Arnoia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 rot="21405286">
            <a:off x="2806032" y="400375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Verdugo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 rot="21405286">
            <a:off x="2984649" y="34606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Lérez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84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83</Words>
  <Application>Microsoft Office PowerPoint</Application>
  <PresentationFormat>Presentación en pantalla (4:3)</PresentationFormat>
  <Paragraphs>49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Galicia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Galicia</dc:title>
  <dc:creator>Alba</dc:creator>
  <cp:lastModifiedBy>Alba</cp:lastModifiedBy>
  <cp:revision>10</cp:revision>
  <dcterms:created xsi:type="dcterms:W3CDTF">2014-05-19T08:52:44Z</dcterms:created>
  <dcterms:modified xsi:type="dcterms:W3CDTF">2014-05-19T12:37:22Z</dcterms:modified>
</cp:coreProperties>
</file>