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DC94-119B-41C1-BBDC-2E1345D2B356}" type="datetimeFigureOut">
              <a:rPr lang="es-ES" smtClean="0"/>
              <a:t>27/01/2014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6352-067B-411D-B114-82A95D47D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0165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DC94-119B-41C1-BBDC-2E1345D2B356}" type="datetimeFigureOut">
              <a:rPr lang="es-ES" smtClean="0"/>
              <a:t>27/01/2014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6352-067B-411D-B114-82A95D47D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5109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DC94-119B-41C1-BBDC-2E1345D2B356}" type="datetimeFigureOut">
              <a:rPr lang="es-ES" smtClean="0"/>
              <a:t>27/01/2014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6352-067B-411D-B114-82A95D47D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079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DC94-119B-41C1-BBDC-2E1345D2B356}" type="datetimeFigureOut">
              <a:rPr lang="es-ES" smtClean="0"/>
              <a:t>27/01/2014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6352-067B-411D-B114-82A95D47D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264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DC94-119B-41C1-BBDC-2E1345D2B356}" type="datetimeFigureOut">
              <a:rPr lang="es-ES" smtClean="0"/>
              <a:t>27/01/2014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6352-067B-411D-B114-82A95D47D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360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DC94-119B-41C1-BBDC-2E1345D2B356}" type="datetimeFigureOut">
              <a:rPr lang="es-ES" smtClean="0"/>
              <a:t>27/01/2014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6352-067B-411D-B114-82A95D47D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0542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DC94-119B-41C1-BBDC-2E1345D2B356}" type="datetimeFigureOut">
              <a:rPr lang="es-ES" smtClean="0"/>
              <a:t>27/01/2014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6352-067B-411D-B114-82A95D47D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413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DC94-119B-41C1-BBDC-2E1345D2B356}" type="datetimeFigureOut">
              <a:rPr lang="es-ES" smtClean="0"/>
              <a:t>27/01/2014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6352-067B-411D-B114-82A95D47D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107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DC94-119B-41C1-BBDC-2E1345D2B356}" type="datetimeFigureOut">
              <a:rPr lang="es-ES" smtClean="0"/>
              <a:t>27/01/2014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6352-067B-411D-B114-82A95D47D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848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DC94-119B-41C1-BBDC-2E1345D2B356}" type="datetimeFigureOut">
              <a:rPr lang="es-ES" smtClean="0"/>
              <a:t>27/01/2014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6352-067B-411D-B114-82A95D47D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334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DC94-119B-41C1-BBDC-2E1345D2B356}" type="datetimeFigureOut">
              <a:rPr lang="es-ES" smtClean="0"/>
              <a:t>27/01/2014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6352-067B-411D-B114-82A95D47D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7853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5DC94-119B-41C1-BBDC-2E1345D2B356}" type="datetimeFigureOut">
              <a:rPr lang="es-ES" smtClean="0"/>
              <a:t>27/01/2014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E6352-067B-411D-B114-82A95D47D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400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2693987"/>
            <a:ext cx="7772400" cy="1470025"/>
          </a:xfrm>
        </p:spPr>
        <p:txBody>
          <a:bodyPr>
            <a:normAutofit/>
          </a:bodyPr>
          <a:lstStyle/>
          <a:p>
            <a:r>
              <a:rPr lang="es-ES" sz="54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Oceanía</a:t>
            </a:r>
            <a:endParaRPr lang="es-ES" sz="5400" b="1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850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1" t="4248" r="1160" b="2098"/>
          <a:stretch/>
        </p:blipFill>
        <p:spPr>
          <a:xfrm>
            <a:off x="4589" y="404664"/>
            <a:ext cx="9144000" cy="6159705"/>
          </a:xfrm>
        </p:spPr>
      </p:pic>
      <p:sp>
        <p:nvSpPr>
          <p:cNvPr id="5" name="4 Elipse"/>
          <p:cNvSpPr/>
          <p:nvPr/>
        </p:nvSpPr>
        <p:spPr>
          <a:xfrm>
            <a:off x="1259632" y="2420888"/>
            <a:ext cx="1944216" cy="100811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655632" y="2107909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 smtClean="0">
                <a:ln>
                  <a:solidFill>
                    <a:prstClr val="black"/>
                  </a:solidFill>
                </a:ln>
                <a:solidFill>
                  <a:srgbClr val="F79646">
                    <a:lumMod val="75000"/>
                  </a:srgbClr>
                </a:solidFill>
              </a:rPr>
              <a:t>Papua</a:t>
            </a:r>
            <a:r>
              <a:rPr lang="es-ES" sz="2000" dirty="0" smtClean="0">
                <a:ln>
                  <a:solidFill>
                    <a:prstClr val="black"/>
                  </a:solidFill>
                </a:ln>
                <a:solidFill>
                  <a:srgbClr val="F79646">
                    <a:lumMod val="75000"/>
                  </a:srgbClr>
                </a:solidFill>
              </a:rPr>
              <a:t> New </a:t>
            </a:r>
            <a:r>
              <a:rPr lang="es-ES" sz="2000" dirty="0">
                <a:ln>
                  <a:solidFill>
                    <a:prstClr val="black"/>
                  </a:solidFill>
                </a:ln>
                <a:solidFill>
                  <a:srgbClr val="F79646">
                    <a:lumMod val="75000"/>
                  </a:srgbClr>
                </a:solidFill>
              </a:rPr>
              <a:t>Guinea</a:t>
            </a:r>
          </a:p>
        </p:txBody>
      </p:sp>
      <p:sp>
        <p:nvSpPr>
          <p:cNvPr id="7" name="6 Elipse"/>
          <p:cNvSpPr/>
          <p:nvPr/>
        </p:nvSpPr>
        <p:spPr>
          <a:xfrm>
            <a:off x="0" y="3284984"/>
            <a:ext cx="3521174" cy="252028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921" y="5375294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n>
                  <a:solidFill>
                    <a:prstClr val="black"/>
                  </a:solidFill>
                </a:ln>
                <a:solidFill>
                  <a:srgbClr val="F79646">
                    <a:lumMod val="75000"/>
                  </a:srgbClr>
                </a:solidFill>
              </a:rPr>
              <a:t>Australia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644008" y="5772507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n>
                  <a:solidFill>
                    <a:prstClr val="black"/>
                  </a:solidFill>
                </a:ln>
                <a:solidFill>
                  <a:srgbClr val="F79646">
                    <a:lumMod val="75000"/>
                  </a:srgbClr>
                </a:solidFill>
              </a:rPr>
              <a:t>New </a:t>
            </a:r>
            <a:r>
              <a:rPr lang="es-ES" sz="2000" dirty="0" err="1" smtClean="0">
                <a:ln>
                  <a:solidFill>
                    <a:prstClr val="black"/>
                  </a:solidFill>
                </a:ln>
                <a:solidFill>
                  <a:srgbClr val="F79646">
                    <a:lumMod val="75000"/>
                  </a:srgbClr>
                </a:solidFill>
              </a:rPr>
              <a:t>Zealand</a:t>
            </a:r>
            <a:endParaRPr lang="es-ES" sz="2000" dirty="0">
              <a:ln>
                <a:solidFill>
                  <a:prstClr val="black"/>
                </a:solidFill>
              </a:ln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 rot="18748385">
            <a:off x="3393443" y="5271348"/>
            <a:ext cx="1944216" cy="100811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339752" y="1700808"/>
            <a:ext cx="1368152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prstClr val="black"/>
                </a:solidFill>
              </a:rPr>
              <a:t>Micronesia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4644008" y="1747317"/>
            <a:ext cx="1446502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prstClr val="black"/>
                </a:solidFill>
              </a:rPr>
              <a:t>Polynesia</a:t>
            </a: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3078560" y="3388804"/>
            <a:ext cx="1296144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prstClr val="black"/>
                </a:solidFill>
              </a:rPr>
              <a:t>Melanesia</a:t>
            </a:r>
          </a:p>
        </p:txBody>
      </p:sp>
      <p:sp>
        <p:nvSpPr>
          <p:cNvPr id="15" name="14 Elipse"/>
          <p:cNvSpPr/>
          <p:nvPr/>
        </p:nvSpPr>
        <p:spPr>
          <a:xfrm rot="20814023">
            <a:off x="2467251" y="3614093"/>
            <a:ext cx="331254" cy="1883046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549066" y="4332379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n>
                  <a:solidFill>
                    <a:prstClr val="black"/>
                  </a:solidFill>
                </a:ln>
                <a:solidFill>
                  <a:srgbClr val="9BBB59">
                    <a:lumMod val="50000"/>
                  </a:srgbClr>
                </a:solidFill>
              </a:rPr>
              <a:t>Great </a:t>
            </a:r>
            <a:r>
              <a:rPr lang="es-ES" dirty="0" err="1" smtClean="0">
                <a:ln>
                  <a:solidFill>
                    <a:prstClr val="black"/>
                  </a:solidFill>
                </a:ln>
                <a:solidFill>
                  <a:srgbClr val="9BBB59">
                    <a:lumMod val="50000"/>
                  </a:srgbClr>
                </a:solidFill>
              </a:rPr>
              <a:t>Dividing</a:t>
            </a:r>
            <a:r>
              <a:rPr lang="es-ES" dirty="0" smtClean="0">
                <a:ln>
                  <a:solidFill>
                    <a:prstClr val="black"/>
                  </a:solidFill>
                </a:ln>
                <a:solidFill>
                  <a:srgbClr val="9BBB59">
                    <a:lumMod val="50000"/>
                  </a:srgbClr>
                </a:solidFill>
              </a:rPr>
              <a:t> </a:t>
            </a:r>
            <a:r>
              <a:rPr lang="es-ES" dirty="0" err="1" smtClean="0">
                <a:ln>
                  <a:solidFill>
                    <a:prstClr val="black"/>
                  </a:solidFill>
                </a:ln>
                <a:solidFill>
                  <a:srgbClr val="9BBB59">
                    <a:lumMod val="50000"/>
                  </a:srgbClr>
                </a:solidFill>
              </a:rPr>
              <a:t>Range</a:t>
            </a:r>
            <a:endParaRPr lang="es-ES" dirty="0">
              <a:ln>
                <a:solidFill>
                  <a:prstClr val="black"/>
                </a:solidFill>
              </a:ln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339752" y="5025127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River</a:t>
            </a:r>
            <a:r>
              <a:rPr lang="es-ES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 Murray</a:t>
            </a:r>
            <a:endParaRPr lang="es-ES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 rot="19712559">
            <a:off x="1739850" y="4520035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River</a:t>
            </a:r>
            <a:r>
              <a:rPr lang="es-ES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 Darling</a:t>
            </a:r>
            <a:endParaRPr lang="es-ES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21" name="20 Elipse"/>
          <p:cNvSpPr/>
          <p:nvPr/>
        </p:nvSpPr>
        <p:spPr>
          <a:xfrm rot="20814023">
            <a:off x="2980838" y="3559263"/>
            <a:ext cx="331254" cy="188304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2981376" y="3718773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n>
                  <a:solidFill>
                    <a:prstClr val="black"/>
                  </a:solidFill>
                </a:ln>
                <a:solidFill>
                  <a:srgbClr val="1F497D">
                    <a:lumMod val="60000"/>
                    <a:lumOff val="40000"/>
                  </a:srgbClr>
                </a:solidFill>
              </a:rPr>
              <a:t>Great </a:t>
            </a:r>
            <a:r>
              <a:rPr lang="es-ES" dirty="0" err="1" smtClean="0">
                <a:ln>
                  <a:solidFill>
                    <a:prstClr val="black"/>
                  </a:solidFill>
                </a:ln>
                <a:solidFill>
                  <a:srgbClr val="1F497D">
                    <a:lumMod val="60000"/>
                    <a:lumOff val="40000"/>
                  </a:srgbClr>
                </a:solidFill>
              </a:rPr>
              <a:t>Barrier</a:t>
            </a:r>
            <a:r>
              <a:rPr lang="es-ES" dirty="0" smtClean="0">
                <a:ln>
                  <a:solidFill>
                    <a:prstClr val="black"/>
                  </a:solidFill>
                </a:ln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es-ES" dirty="0" err="1" smtClean="0">
                <a:ln>
                  <a:solidFill>
                    <a:prstClr val="black"/>
                  </a:solidFill>
                </a:ln>
                <a:solidFill>
                  <a:srgbClr val="1F497D">
                    <a:lumMod val="60000"/>
                    <a:lumOff val="40000"/>
                  </a:srgbClr>
                </a:solidFill>
              </a:rPr>
              <a:t>Reef</a:t>
            </a:r>
            <a:endParaRPr lang="es-ES" dirty="0">
              <a:ln>
                <a:solidFill>
                  <a:prstClr val="black"/>
                </a:solidFill>
              </a:ln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520801" y="4394855"/>
            <a:ext cx="1134831" cy="616005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395536" y="4362983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n>
                  <a:solidFill>
                    <a:prstClr val="black"/>
                  </a:solidFill>
                </a:ln>
                <a:solidFill>
                  <a:srgbClr val="FFFF00"/>
                </a:solidFill>
              </a:rPr>
              <a:t>Great Victoria </a:t>
            </a:r>
            <a:r>
              <a:rPr lang="es-ES" dirty="0" err="1" smtClean="0">
                <a:ln>
                  <a:solidFill>
                    <a:prstClr val="black"/>
                  </a:solidFill>
                </a:ln>
                <a:solidFill>
                  <a:srgbClr val="FFFF00"/>
                </a:solidFill>
              </a:rPr>
              <a:t>Desert</a:t>
            </a:r>
            <a:endParaRPr lang="es-ES" dirty="0">
              <a:ln>
                <a:solidFill>
                  <a:prstClr val="black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52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21" grpId="0" animBg="1"/>
      <p:bldP spid="22" grpId="0"/>
      <p:bldP spid="23" grpId="0" animBg="1"/>
      <p:bldP spid="24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</Words>
  <Application>Microsoft Office PowerPoint</Application>
  <PresentationFormat>Presentación en pantalla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Oceanía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Oceanía</dc:title>
  <dc:creator>Alba</dc:creator>
  <cp:lastModifiedBy>Alba</cp:lastModifiedBy>
  <cp:revision>3</cp:revision>
  <dcterms:created xsi:type="dcterms:W3CDTF">2013-03-06T16:03:56Z</dcterms:created>
  <dcterms:modified xsi:type="dcterms:W3CDTF">2014-01-27T15:23:26Z</dcterms:modified>
</cp:coreProperties>
</file>