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8A8-9D2A-4343-B7B0-BEBA104DADC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B1AD-E5EC-425F-BEE1-646D8FA3B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3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8A8-9D2A-4343-B7B0-BEBA104DADC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B1AD-E5EC-425F-BEE1-646D8FA3B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8A8-9D2A-4343-B7B0-BEBA104DADC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B1AD-E5EC-425F-BEE1-646D8FA3B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4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8A8-9D2A-4343-B7B0-BEBA104DADC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B1AD-E5EC-425F-BEE1-646D8FA3B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8A8-9D2A-4343-B7B0-BEBA104DADC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B1AD-E5EC-425F-BEE1-646D8FA3B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8A8-9D2A-4343-B7B0-BEBA104DADC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B1AD-E5EC-425F-BEE1-646D8FA3B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8A8-9D2A-4343-B7B0-BEBA104DADC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B1AD-E5EC-425F-BEE1-646D8FA3B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8A8-9D2A-4343-B7B0-BEBA104DADC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B1AD-E5EC-425F-BEE1-646D8FA3B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0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8A8-9D2A-4343-B7B0-BEBA104DADC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B1AD-E5EC-425F-BEE1-646D8FA3B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8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8A8-9D2A-4343-B7B0-BEBA104DADC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B1AD-E5EC-425F-BEE1-646D8FA3B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8A8-9D2A-4343-B7B0-BEBA104DADC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B1AD-E5EC-425F-BEE1-646D8FA3B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58A8-9D2A-4343-B7B0-BEBA104DADC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3B1AD-E5EC-425F-BEE1-646D8FA3B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ki-chemageo.wikispaces.com/file/view/PLANO_VALENCIA.JPG/408401652/PLANO_VAL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" y="333222"/>
            <a:ext cx="9134191" cy="61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9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eslacoma.com/geolengua/geo3b/mapavalenc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862"/>
            <a:ext cx="8109337" cy="65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6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nObXLvfJgMo/TZRLJsbSE-I/AAAAAAAAB4E/pwwja6dAhQo/s1600/val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92888" cy="634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77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Alba</dc:creator>
  <cp:lastModifiedBy>Alba</cp:lastModifiedBy>
  <cp:revision>1</cp:revision>
  <dcterms:created xsi:type="dcterms:W3CDTF">2014-11-12T14:59:59Z</dcterms:created>
  <dcterms:modified xsi:type="dcterms:W3CDTF">2014-11-12T15:07:22Z</dcterms:modified>
</cp:coreProperties>
</file>