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29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11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66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98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53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04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0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80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98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21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484F-D1EA-4919-A0B6-62C2CF7610C8}" type="datetimeFigureOut">
              <a:rPr lang="es-ES" smtClean="0"/>
              <a:t>23/02/2014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9710-EB64-4BCA-BB58-DE2FA94657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37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ESPAÑA</a:t>
            </a:r>
            <a:endParaRPr lang="es-ES" sz="6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" y="116632"/>
            <a:ext cx="9140458" cy="6624736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 rot="20104145">
            <a:off x="3485482" y="1015934"/>
            <a:ext cx="1656184" cy="271037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 rot="20266072">
            <a:off x="3544364" y="1586292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Meseta </a:t>
            </a:r>
          </a:p>
          <a:p>
            <a:endParaRPr lang="es-ES" sz="2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endParaRPr lang="es-ES" sz="2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central</a:t>
            </a:r>
            <a:endParaRPr lang="es-ES" sz="2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 rot="19852864">
            <a:off x="3356707" y="2157108"/>
            <a:ext cx="2141380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 rot="19989916">
            <a:off x="3482597" y="21864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Sistema Central</a:t>
            </a:r>
            <a:endParaRPr lang="es-E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 rot="507510">
            <a:off x="4001387" y="3273550"/>
            <a:ext cx="988506" cy="26990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 rot="860527">
            <a:off x="3719847" y="3275111"/>
            <a:ext cx="172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Montes de Toledo</a:t>
            </a:r>
            <a:endParaRPr lang="es-ES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 rot="18286452">
            <a:off x="1939836" y="782604"/>
            <a:ext cx="140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Macizo Galaico</a:t>
            </a:r>
            <a:endParaRPr lang="es-ES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 rot="17815535">
            <a:off x="2677161" y="1098799"/>
            <a:ext cx="988506" cy="26990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 rot="17815535">
            <a:off x="2115818" y="901391"/>
            <a:ext cx="988506" cy="26990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 rot="17917162">
            <a:off x="2467636" y="1079861"/>
            <a:ext cx="140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Montes de León</a:t>
            </a:r>
            <a:endParaRPr lang="es-ES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071254" y="616289"/>
            <a:ext cx="1776388" cy="24828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954208" y="534245"/>
            <a:ext cx="242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Cordillera </a:t>
            </a:r>
            <a:r>
              <a:rPr lang="es-E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Cantábrica</a:t>
            </a:r>
            <a:endParaRPr lang="es-E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 rot="507510">
            <a:off x="5104603" y="818992"/>
            <a:ext cx="662666" cy="2858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 rot="860527">
            <a:off x="4824160" y="901967"/>
            <a:ext cx="172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Montes Vascos</a:t>
            </a:r>
            <a:endParaRPr lang="es-ES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 rot="2857106">
            <a:off x="4617269" y="1767638"/>
            <a:ext cx="2202441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 rot="2828406">
            <a:off x="4696761" y="187835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Sistema Ibérico</a:t>
            </a:r>
            <a:endParaRPr lang="es-E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 rot="19852864">
            <a:off x="4319862" y="3797094"/>
            <a:ext cx="1391499" cy="36094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 rot="19989916">
            <a:off x="4308672" y="36506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Sierra </a:t>
            </a:r>
            <a:r>
              <a:rPr lang="es-ES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Morena</a:t>
            </a:r>
            <a:endParaRPr lang="es-ES" sz="1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 rot="724961">
            <a:off x="5990705" y="728667"/>
            <a:ext cx="2217859" cy="41565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 rot="880226">
            <a:off x="6451550" y="792765"/>
            <a:ext cx="148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Pirineos</a:t>
            </a:r>
            <a:endParaRPr lang="es-E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 rot="19867639">
            <a:off x="7108223" y="1565000"/>
            <a:ext cx="1315307" cy="34341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 rot="19704125">
            <a:off x="7093628" y="1406502"/>
            <a:ext cx="148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Sistema </a:t>
            </a:r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Costero-Catalán</a:t>
            </a:r>
            <a:endParaRPr lang="es-ES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 rot="20566549">
            <a:off x="3606189" y="4666922"/>
            <a:ext cx="2601244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 rot="20573862">
            <a:off x="3732859" y="476079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Sistemas Béticos</a:t>
            </a:r>
            <a:endParaRPr lang="es-E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 rot="20645869">
            <a:off x="4562374" y="4239572"/>
            <a:ext cx="1902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Cordillera </a:t>
            </a:r>
            <a:r>
              <a:rPr lang="es-ES" sz="1600" dirty="0" smtClean="0"/>
              <a:t>subbética</a:t>
            </a:r>
            <a:endParaRPr lang="es-ES" sz="1600" dirty="0"/>
          </a:p>
        </p:txBody>
      </p:sp>
      <p:sp>
        <p:nvSpPr>
          <p:cNvPr id="33" name="32 CuadroTexto"/>
          <p:cNvSpPr txBox="1"/>
          <p:nvPr/>
        </p:nvSpPr>
        <p:spPr>
          <a:xfrm rot="20984038">
            <a:off x="4106069" y="5005524"/>
            <a:ext cx="2282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Cordilleia</a:t>
            </a:r>
            <a:r>
              <a:rPr lang="es-ES" sz="1600" dirty="0" smtClean="0"/>
              <a:t> </a:t>
            </a:r>
            <a:r>
              <a:rPr lang="es-ES" sz="1600" dirty="0" smtClean="0"/>
              <a:t>Penibética</a:t>
            </a:r>
            <a:endParaRPr lang="es-ES" sz="1600" dirty="0"/>
          </a:p>
        </p:txBody>
      </p:sp>
      <p:sp>
        <p:nvSpPr>
          <p:cNvPr id="34" name="33 Triángulo isósceles"/>
          <p:cNvSpPr/>
          <p:nvPr/>
        </p:nvSpPr>
        <p:spPr>
          <a:xfrm rot="3880523">
            <a:off x="3420475" y="3895706"/>
            <a:ext cx="598489" cy="160248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 rot="19962800">
            <a:off x="2528829" y="4635519"/>
            <a:ext cx="2081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Dep</a:t>
            </a:r>
            <a:r>
              <a:rPr lang="es-ES" sz="1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ES" sz="1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del Guadalquivir</a:t>
            </a:r>
            <a:endParaRPr lang="es-ES" sz="1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35 Triángulo isósceles"/>
          <p:cNvSpPr/>
          <p:nvPr/>
        </p:nvSpPr>
        <p:spPr>
          <a:xfrm rot="18102223">
            <a:off x="6081102" y="762641"/>
            <a:ext cx="608171" cy="194293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 rot="1857886">
            <a:off x="5794808" y="1829824"/>
            <a:ext cx="2081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Dep</a:t>
            </a:r>
            <a:r>
              <a:rPr lang="es-ES" sz="1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ES" sz="1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dEL</a:t>
            </a:r>
            <a:r>
              <a:rPr lang="es-ES" sz="1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Ebro</a:t>
            </a:r>
            <a:endParaRPr lang="es-ES" sz="1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37 Elipse"/>
          <p:cNvSpPr/>
          <p:nvPr/>
        </p:nvSpPr>
        <p:spPr>
          <a:xfrm rot="19067324">
            <a:off x="7124060" y="2493186"/>
            <a:ext cx="2239141" cy="1243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7960589" y="2063019"/>
            <a:ext cx="118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Baleares</a:t>
            </a:r>
            <a:endParaRPr lang="es-ES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696779" y="2672602"/>
            <a:ext cx="10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Mallorca</a:t>
            </a:r>
            <a:endParaRPr lang="es-ES" sz="14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169312" y="3306910"/>
            <a:ext cx="10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Eivisa</a:t>
            </a:r>
            <a:endParaRPr lang="es-ES" sz="14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8391208" y="2493341"/>
            <a:ext cx="10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Menorca</a:t>
            </a:r>
            <a:endParaRPr lang="es-ES" sz="14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8105060" y="3408023"/>
            <a:ext cx="10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Cabrera</a:t>
            </a:r>
            <a:endParaRPr lang="es-ES" sz="14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7263926" y="3724328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Formentera</a:t>
            </a:r>
            <a:endParaRPr lang="es-ES" sz="1400" dirty="0"/>
          </a:p>
        </p:txBody>
      </p:sp>
      <p:sp>
        <p:nvSpPr>
          <p:cNvPr id="45" name="44 Elipse"/>
          <p:cNvSpPr/>
          <p:nvPr/>
        </p:nvSpPr>
        <p:spPr>
          <a:xfrm rot="19417807">
            <a:off x="8033348" y="2899756"/>
            <a:ext cx="662666" cy="23340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CuadroTexto"/>
          <p:cNvSpPr txBox="1"/>
          <p:nvPr/>
        </p:nvSpPr>
        <p:spPr>
          <a:xfrm rot="19332508">
            <a:off x="7730725" y="2911903"/>
            <a:ext cx="123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S. Tramontana</a:t>
            </a:r>
            <a:endParaRPr lang="es-ES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771" y="5439600"/>
            <a:ext cx="3069483" cy="1301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1771" y="5070268"/>
            <a:ext cx="118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Canarias</a:t>
            </a:r>
            <a:endParaRPr lang="es-ES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651164" y="5936595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Tenerife</a:t>
            </a:r>
            <a:endParaRPr lang="es-ES" sz="14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-51151" y="5663377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La Palma</a:t>
            </a:r>
            <a:endParaRPr lang="es-ES" sz="14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-26357" y="6315717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La Gomera</a:t>
            </a:r>
            <a:endParaRPr lang="es-ES" sz="14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-51151" y="6550223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El Hierro</a:t>
            </a:r>
            <a:endParaRPr lang="es-ES" sz="14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1207188" y="6433591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Gran Canaria</a:t>
            </a:r>
            <a:endParaRPr lang="es-ES" sz="14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1938647" y="5628818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Lanzarote</a:t>
            </a:r>
            <a:endParaRPr lang="es-ES" sz="14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021494" y="5988881"/>
            <a:ext cx="128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Fuerteventura</a:t>
            </a:r>
            <a:endParaRPr lang="es-ES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927042" y="6161829"/>
            <a:ext cx="67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Teide</a:t>
            </a:r>
            <a:endParaRPr lang="es-ES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57 Triángulo isósceles"/>
          <p:cNvSpPr/>
          <p:nvPr/>
        </p:nvSpPr>
        <p:spPr>
          <a:xfrm>
            <a:off x="882715" y="6315716"/>
            <a:ext cx="103498" cy="127501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7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" y="60760"/>
            <a:ext cx="9144000" cy="67364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16200000">
            <a:off x="-823954" y="219528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Océano Atlántico</a:t>
            </a:r>
            <a:endParaRPr lang="es-ES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3397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Mar Cantábrico</a:t>
            </a:r>
            <a:endParaRPr lang="es-ES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9910651">
            <a:off x="6376245" y="402103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Mar Mediterráneo</a:t>
            </a:r>
            <a:endParaRPr lang="es-ES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8068238">
            <a:off x="4363337" y="5080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Nervión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 rot="18762563">
            <a:off x="1944165" y="9302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Miño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 rot="21110861">
            <a:off x="2358298" y="19010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</a:t>
            </a:r>
            <a:r>
              <a:rPr lang="es-ES" dirty="0" smtClean="0"/>
              <a:t>Duero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 rot="21110861">
            <a:off x="2498335" y="295431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</a:t>
            </a:r>
            <a:r>
              <a:rPr lang="es-ES" dirty="0" smtClean="0"/>
              <a:t>Tajo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 rot="21110861">
            <a:off x="2592695" y="352807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Guadiana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 rot="21110861">
            <a:off x="3125566" y="4294908"/>
            <a:ext cx="195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Guadalquivir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 rot="1596357">
            <a:off x="5671085" y="318625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Turia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 rot="1596357">
            <a:off x="5222712" y="35105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</a:t>
            </a:r>
            <a:r>
              <a:rPr lang="es-ES" dirty="0" err="1"/>
              <a:t>J</a:t>
            </a:r>
            <a:r>
              <a:rPr lang="es-ES" dirty="0" err="1" smtClean="0"/>
              <a:t>úquer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 rot="263880">
            <a:off x="5213418" y="40601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Segura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 rot="1649482">
            <a:off x="5376046" y="16110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R. Ebro</a:t>
            </a:r>
          </a:p>
        </p:txBody>
      </p:sp>
    </p:spTree>
    <p:extLst>
      <p:ext uri="{BB962C8B-B14F-4D97-AF65-F5344CB8AC3E}">
        <p14:creationId xmlns:p14="http://schemas.microsoft.com/office/powerpoint/2010/main" val="37062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23"/>
            <a:ext cx="9159953" cy="6186181"/>
          </a:xfrm>
        </p:spPr>
      </p:pic>
      <p:sp>
        <p:nvSpPr>
          <p:cNvPr id="5" name="4 CuadroTexto"/>
          <p:cNvSpPr txBox="1"/>
          <p:nvPr/>
        </p:nvSpPr>
        <p:spPr>
          <a:xfrm>
            <a:off x="1979712" y="4046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Galicia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9832" y="3723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Asturias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139952" y="3723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Cantabria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4088" y="5092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País Vasco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490623" y="103100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Navarra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1570" y="87051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Aragón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028384" y="12075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Cataluña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53472" y="289957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Comunidad Valenciana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47231" y="4365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Murcia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35996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Andalucía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71700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Extremadura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64605" y="178610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Castela</a:t>
            </a:r>
            <a:r>
              <a:rPr lang="es-ES" dirty="0" smtClean="0"/>
              <a:t> e León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034050" y="3781578"/>
            <a:ext cx="19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Castela</a:t>
            </a:r>
            <a:r>
              <a:rPr lang="es-ES" dirty="0" smtClean="0"/>
              <a:t>-A Mancha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103234" y="2432289"/>
            <a:ext cx="19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Madrid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46577" y="1415784"/>
            <a:ext cx="194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Rioxa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589084" y="39757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Illas Baleares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83568" y="51165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Illas Canarias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871700" y="1207577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Pontevedra</a:t>
            </a:r>
            <a:endParaRPr lang="es-ES" sz="12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529662" y="87051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 Coruña</a:t>
            </a:r>
            <a:endParaRPr lang="es-ES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564605" y="86813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Lugo</a:t>
            </a:r>
            <a:endParaRPr lang="es-ES" sz="1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717005" y="141801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Ourense</a:t>
            </a:r>
            <a:endParaRPr lang="es-ES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90434" y="719364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Vizcaya</a:t>
            </a:r>
            <a:endParaRPr lang="es-ES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284854" y="739188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Guipúzcoa</a:t>
            </a:r>
            <a:endParaRPr lang="es-ES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806026" y="951412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Álava</a:t>
            </a:r>
            <a:endParaRPr lang="es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260941" y="1355717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Huesca</a:t>
            </a:r>
            <a:endParaRPr lang="es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652641" y="183227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Zaragoza</a:t>
            </a:r>
            <a:endParaRPr lang="es-ES" sz="12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863538" y="243125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Teruel</a:t>
            </a:r>
            <a:endParaRPr lang="es-ES" sz="12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687291" y="160045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Lleida</a:t>
            </a:r>
            <a:endParaRPr lang="es-ES" sz="12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7375706" y="173894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Barcelona</a:t>
            </a:r>
            <a:endParaRPr lang="es-ES" sz="12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8028384" y="1515765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Girona</a:t>
            </a:r>
            <a:endParaRPr lang="es-ES" sz="12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925656" y="217476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Tarragona</a:t>
            </a:r>
            <a:endParaRPr lang="es-ES" sz="12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552741" y="275441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Castellón</a:t>
            </a:r>
            <a:endParaRPr lang="es-ES" sz="12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475606" y="3490327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Valencia</a:t>
            </a:r>
            <a:endParaRPr lang="es-ES" sz="12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475606" y="3975714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Alicante</a:t>
            </a:r>
            <a:endParaRPr lang="es-ES" sz="12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567579" y="5023668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Almería</a:t>
            </a:r>
            <a:endParaRPr lang="es-ES" sz="12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834804" y="489906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Granada</a:t>
            </a:r>
            <a:endParaRPr lang="es-ES" sz="12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4283968" y="5176068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Málaga</a:t>
            </a:r>
            <a:endParaRPr lang="es-ES" sz="12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104665" y="5485874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Cádiz</a:t>
            </a:r>
            <a:endParaRPr lang="es-ES" sz="12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429762" y="467779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Huelva</a:t>
            </a:r>
            <a:endParaRPr lang="es-ES" sz="12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635896" y="482015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Sevilla</a:t>
            </a:r>
            <a:endParaRPr lang="es-ES" sz="12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671900" y="434504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Córdoba</a:t>
            </a:r>
            <a:endParaRPr lang="es-ES" sz="12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4667479" y="4339514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Jaén</a:t>
            </a:r>
            <a:endParaRPr lang="es-ES" sz="12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924200" y="4088105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Badajoz</a:t>
            </a:r>
            <a:endParaRPr lang="es-ES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735796" y="308424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Cáceres</a:t>
            </a:r>
            <a:endParaRPr lang="es-ES" sz="12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713463" y="304271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Toledo</a:t>
            </a:r>
            <a:endParaRPr lang="es-ES" sz="12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872042" y="2359290"/>
            <a:ext cx="99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Guadalajara</a:t>
            </a:r>
            <a:endParaRPr lang="es-ES" sz="12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5102797" y="304271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Cuenca</a:t>
            </a:r>
            <a:endParaRPr lang="es-ES" sz="1200" dirty="0"/>
          </a:p>
        </p:txBody>
      </p:sp>
      <p:sp>
        <p:nvSpPr>
          <p:cNvPr id="53" name="52 CuadroTexto"/>
          <p:cNvSpPr txBox="1"/>
          <p:nvPr/>
        </p:nvSpPr>
        <p:spPr>
          <a:xfrm>
            <a:off x="4230942" y="3628826"/>
            <a:ext cx="1133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Ciudad Real</a:t>
            </a:r>
            <a:endParaRPr lang="es-ES" sz="12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5490623" y="351204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Albacete</a:t>
            </a:r>
            <a:endParaRPr lang="es-ES" sz="12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717005" y="2367774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Salamanca</a:t>
            </a:r>
            <a:endParaRPr lang="es-ES" sz="12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3780892" y="2644773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Á</a:t>
            </a:r>
            <a:r>
              <a:rPr lang="es-ES" sz="1200" dirty="0" smtClean="0"/>
              <a:t>vila</a:t>
            </a:r>
            <a:endParaRPr lang="es-ES" sz="12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007602" y="2155437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Segovia</a:t>
            </a:r>
            <a:endParaRPr lang="es-ES" sz="1200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902944" y="187554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Soria</a:t>
            </a:r>
            <a:endParaRPr lang="es-ES" sz="12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4202697" y="122841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Burgos</a:t>
            </a:r>
            <a:endParaRPr lang="es-ES" sz="12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3752647" y="1410415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Palencia</a:t>
            </a:r>
            <a:endParaRPr lang="es-ES" sz="12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924200" y="113341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León</a:t>
            </a:r>
            <a:endParaRPr lang="es-ES" sz="12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2924200" y="167660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Zamora</a:t>
            </a:r>
            <a:endParaRPr lang="es-ES" sz="12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3584000" y="183036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Valladolid</a:t>
            </a:r>
            <a:endParaRPr lang="es-ES" sz="12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23528" y="553204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Santa Cruz</a:t>
            </a:r>
            <a:endParaRPr lang="es-ES" sz="12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1529662" y="5532039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Las Palmas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9385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168</Words>
  <Application>Microsoft Office PowerPoint</Application>
  <PresentationFormat>Presentación en pantalla (4:3)</PresentationFormat>
  <Paragraphs>109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ESPAÑA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</dc:creator>
  <cp:lastModifiedBy>Alba</cp:lastModifiedBy>
  <cp:revision>14</cp:revision>
  <dcterms:created xsi:type="dcterms:W3CDTF">2013-04-22T09:23:18Z</dcterms:created>
  <dcterms:modified xsi:type="dcterms:W3CDTF">2014-02-23T19:04:39Z</dcterms:modified>
</cp:coreProperties>
</file>