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9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60"/>
  </p:normalViewPr>
  <p:slideViewPr>
    <p:cSldViewPr>
      <p:cViewPr>
        <p:scale>
          <a:sx n="66" d="100"/>
          <a:sy n="66" d="100"/>
        </p:scale>
        <p:origin x="-145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9D62FE-C2DA-4AEB-A197-6F03417821D7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5A356AB5-F932-4C2B-8D37-E1C367D02D51}">
      <dgm:prSet phldrT="[Texto]"/>
      <dgm:spPr/>
      <dgm:t>
        <a:bodyPr/>
        <a:lstStyle/>
        <a:p>
          <a:r>
            <a:rPr lang="es-ES" dirty="0" err="1" smtClean="0"/>
            <a:t>War</a:t>
          </a:r>
          <a:r>
            <a:rPr lang="es-ES" dirty="0" smtClean="0"/>
            <a:t> </a:t>
          </a:r>
          <a:r>
            <a:rPr lang="es-ES" dirty="0" err="1" smtClean="0"/>
            <a:t>with</a:t>
          </a:r>
          <a:r>
            <a:rPr lang="es-ES" dirty="0" smtClean="0"/>
            <a:t> France</a:t>
          </a:r>
          <a:endParaRPr lang="en-US" dirty="0"/>
        </a:p>
      </dgm:t>
    </dgm:pt>
    <dgm:pt modelId="{4896A87B-6568-4BB2-8E1C-F035AE420577}" type="parTrans" cxnId="{57265FC5-2CAB-430A-84E9-B35C830CDDFA}">
      <dgm:prSet/>
      <dgm:spPr/>
      <dgm:t>
        <a:bodyPr/>
        <a:lstStyle/>
        <a:p>
          <a:endParaRPr lang="en-US"/>
        </a:p>
      </dgm:t>
    </dgm:pt>
    <dgm:pt modelId="{9A0DD8AA-2FE0-45D1-981C-48A10D1178E8}" type="sibTrans" cxnId="{57265FC5-2CAB-430A-84E9-B35C830CDDFA}">
      <dgm:prSet/>
      <dgm:spPr/>
      <dgm:t>
        <a:bodyPr/>
        <a:lstStyle/>
        <a:p>
          <a:endParaRPr lang="en-US"/>
        </a:p>
      </dgm:t>
    </dgm:pt>
    <dgm:pt modelId="{A63C382D-45BD-40EE-874B-D4EC8163377F}">
      <dgm:prSet phldrT="[Texto]"/>
      <dgm:spPr/>
      <dgm:t>
        <a:bodyPr/>
        <a:lstStyle/>
        <a:p>
          <a:r>
            <a:rPr lang="es-ES" dirty="0" err="1" smtClean="0"/>
            <a:t>Confrontation</a:t>
          </a:r>
          <a:r>
            <a:rPr lang="es-ES" dirty="0" smtClean="0"/>
            <a:t> </a:t>
          </a:r>
          <a:r>
            <a:rPr lang="es-ES" dirty="0" err="1" smtClean="0"/>
            <a:t>with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turks</a:t>
          </a:r>
          <a:endParaRPr lang="en-US" dirty="0"/>
        </a:p>
      </dgm:t>
    </dgm:pt>
    <dgm:pt modelId="{A8A999EC-7BA5-4AC1-97A1-79A7992E09FD}" type="parTrans" cxnId="{C824BFEB-774D-48E6-8B5D-22893155E4DD}">
      <dgm:prSet/>
      <dgm:spPr/>
      <dgm:t>
        <a:bodyPr/>
        <a:lstStyle/>
        <a:p>
          <a:endParaRPr lang="en-US"/>
        </a:p>
      </dgm:t>
    </dgm:pt>
    <dgm:pt modelId="{0FF340CB-CC5F-46EA-A2EC-62060B7FB6C9}" type="sibTrans" cxnId="{C824BFEB-774D-48E6-8B5D-22893155E4DD}">
      <dgm:prSet/>
      <dgm:spPr/>
      <dgm:t>
        <a:bodyPr/>
        <a:lstStyle/>
        <a:p>
          <a:endParaRPr lang="en-US"/>
        </a:p>
      </dgm:t>
    </dgm:pt>
    <dgm:pt modelId="{779DD02B-7824-4849-A65D-7E287E43444C}">
      <dgm:prSet phldrT="[Texto]"/>
      <dgm:spPr/>
      <dgm:t>
        <a:bodyPr/>
        <a:lstStyle/>
        <a:p>
          <a:r>
            <a:rPr lang="es-ES" dirty="0" err="1" smtClean="0"/>
            <a:t>Revolt</a:t>
          </a:r>
          <a:r>
            <a:rPr lang="es-ES" dirty="0" smtClean="0"/>
            <a:t> in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Low</a:t>
          </a:r>
          <a:r>
            <a:rPr lang="es-ES" dirty="0" smtClean="0"/>
            <a:t> </a:t>
          </a:r>
          <a:r>
            <a:rPr lang="es-ES" dirty="0" err="1" smtClean="0"/>
            <a:t>Countries</a:t>
          </a:r>
          <a:endParaRPr lang="en-US" dirty="0"/>
        </a:p>
      </dgm:t>
    </dgm:pt>
    <dgm:pt modelId="{0EE7CBFA-BE9D-4F1B-921F-F13323C3B05A}" type="parTrans" cxnId="{5988DAB8-E58C-48EF-ADC4-8E429403F021}">
      <dgm:prSet/>
      <dgm:spPr/>
      <dgm:t>
        <a:bodyPr/>
        <a:lstStyle/>
        <a:p>
          <a:endParaRPr lang="en-US"/>
        </a:p>
      </dgm:t>
    </dgm:pt>
    <dgm:pt modelId="{3525033A-4142-48FC-ADB7-201BD977D9DD}" type="sibTrans" cxnId="{5988DAB8-E58C-48EF-ADC4-8E429403F021}">
      <dgm:prSet/>
      <dgm:spPr/>
      <dgm:t>
        <a:bodyPr/>
        <a:lstStyle/>
        <a:p>
          <a:endParaRPr lang="en-US"/>
        </a:p>
      </dgm:t>
    </dgm:pt>
    <dgm:pt modelId="{63D104CD-9C18-4C25-80ED-58A7D1E60F73}">
      <dgm:prSet phldrT="[Texto]"/>
      <dgm:spPr/>
      <dgm:t>
        <a:bodyPr/>
        <a:lstStyle/>
        <a:p>
          <a:r>
            <a:rPr lang="es-ES" dirty="0" err="1" smtClean="0"/>
            <a:t>Confrontation</a:t>
          </a:r>
          <a:r>
            <a:rPr lang="es-ES" dirty="0" smtClean="0"/>
            <a:t> </a:t>
          </a:r>
          <a:r>
            <a:rPr lang="es-ES" dirty="0" err="1" smtClean="0"/>
            <a:t>with</a:t>
          </a:r>
          <a:r>
            <a:rPr lang="es-ES" dirty="0" smtClean="0"/>
            <a:t> </a:t>
          </a:r>
          <a:r>
            <a:rPr lang="es-ES" dirty="0" err="1" smtClean="0"/>
            <a:t>England</a:t>
          </a:r>
          <a:endParaRPr lang="en-US" dirty="0"/>
        </a:p>
      </dgm:t>
    </dgm:pt>
    <dgm:pt modelId="{C716E81C-5F17-44C8-B01A-2095766B236A}" type="parTrans" cxnId="{177E4551-2D2F-4791-BBE9-EA7B191F4C52}">
      <dgm:prSet/>
      <dgm:spPr/>
      <dgm:t>
        <a:bodyPr/>
        <a:lstStyle/>
        <a:p>
          <a:endParaRPr lang="en-US"/>
        </a:p>
      </dgm:t>
    </dgm:pt>
    <dgm:pt modelId="{C5C2C6DA-2D25-453C-803E-F6847FE2EA50}" type="sibTrans" cxnId="{177E4551-2D2F-4791-BBE9-EA7B191F4C52}">
      <dgm:prSet/>
      <dgm:spPr/>
      <dgm:t>
        <a:bodyPr/>
        <a:lstStyle/>
        <a:p>
          <a:endParaRPr lang="en-US"/>
        </a:p>
      </dgm:t>
    </dgm:pt>
    <dgm:pt modelId="{32AF9F60-2D02-4312-8FDB-8C5377E7006C}" type="pres">
      <dgm:prSet presAssocID="{9E9D62FE-C2DA-4AEB-A197-6F03417821D7}" presName="compositeShape" presStyleCnt="0">
        <dgm:presLayoutVars>
          <dgm:chMax val="7"/>
          <dgm:dir/>
          <dgm:resizeHandles val="exact"/>
        </dgm:presLayoutVars>
      </dgm:prSet>
      <dgm:spPr/>
    </dgm:pt>
    <dgm:pt modelId="{56ABC2D8-A95C-421F-8F56-315C06BE649A}" type="pres">
      <dgm:prSet presAssocID="{5A356AB5-F932-4C2B-8D37-E1C367D02D51}" presName="circ1" presStyleLbl="vennNode1" presStyleIdx="0" presStyleCnt="4"/>
      <dgm:spPr/>
      <dgm:t>
        <a:bodyPr/>
        <a:lstStyle/>
        <a:p>
          <a:endParaRPr lang="en-US"/>
        </a:p>
      </dgm:t>
    </dgm:pt>
    <dgm:pt modelId="{4E6D4CE2-2917-4437-AC90-F28595612732}" type="pres">
      <dgm:prSet presAssocID="{5A356AB5-F932-4C2B-8D37-E1C367D02D5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2183E-9786-44F3-B798-B2ABCC5FB36F}" type="pres">
      <dgm:prSet presAssocID="{A63C382D-45BD-40EE-874B-D4EC8163377F}" presName="circ2" presStyleLbl="vennNode1" presStyleIdx="1" presStyleCnt="4"/>
      <dgm:spPr/>
      <dgm:t>
        <a:bodyPr/>
        <a:lstStyle/>
        <a:p>
          <a:endParaRPr lang="en-US"/>
        </a:p>
      </dgm:t>
    </dgm:pt>
    <dgm:pt modelId="{D8F807DD-4F17-47B9-9084-B4DA3CCA9DB6}" type="pres">
      <dgm:prSet presAssocID="{A63C382D-45BD-40EE-874B-D4EC8163377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FC16E-40A9-48C0-A443-1D3965AE7E77}" type="pres">
      <dgm:prSet presAssocID="{779DD02B-7824-4849-A65D-7E287E43444C}" presName="circ3" presStyleLbl="vennNode1" presStyleIdx="2" presStyleCnt="4"/>
      <dgm:spPr/>
      <dgm:t>
        <a:bodyPr/>
        <a:lstStyle/>
        <a:p>
          <a:endParaRPr lang="en-US"/>
        </a:p>
      </dgm:t>
    </dgm:pt>
    <dgm:pt modelId="{6F6133F6-DF2F-4470-B715-8756DB3BF7BB}" type="pres">
      <dgm:prSet presAssocID="{779DD02B-7824-4849-A65D-7E287E43444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886F4-6CDB-4FC5-A5EA-F97AAB23BA15}" type="pres">
      <dgm:prSet presAssocID="{63D104CD-9C18-4C25-80ED-58A7D1E60F73}" presName="circ4" presStyleLbl="vennNode1" presStyleIdx="3" presStyleCnt="4"/>
      <dgm:spPr/>
      <dgm:t>
        <a:bodyPr/>
        <a:lstStyle/>
        <a:p>
          <a:endParaRPr lang="en-US"/>
        </a:p>
      </dgm:t>
    </dgm:pt>
    <dgm:pt modelId="{9C2EED0E-1C85-4313-AAB0-AED2D033B5D8}" type="pres">
      <dgm:prSet presAssocID="{63D104CD-9C18-4C25-80ED-58A7D1E60F7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30645D-F788-43DC-9703-2AF2608993DE}" type="presOf" srcId="{5A356AB5-F932-4C2B-8D37-E1C367D02D51}" destId="{4E6D4CE2-2917-4437-AC90-F28595612732}" srcOrd="0" destOrd="0" presId="urn:microsoft.com/office/officeart/2005/8/layout/venn1"/>
    <dgm:cxn modelId="{177E4551-2D2F-4791-BBE9-EA7B191F4C52}" srcId="{9E9D62FE-C2DA-4AEB-A197-6F03417821D7}" destId="{63D104CD-9C18-4C25-80ED-58A7D1E60F73}" srcOrd="3" destOrd="0" parTransId="{C716E81C-5F17-44C8-B01A-2095766B236A}" sibTransId="{C5C2C6DA-2D25-453C-803E-F6847FE2EA50}"/>
    <dgm:cxn modelId="{A4B623BB-9C68-4C0A-B112-CECD261566E6}" type="presOf" srcId="{A63C382D-45BD-40EE-874B-D4EC8163377F}" destId="{0002183E-9786-44F3-B798-B2ABCC5FB36F}" srcOrd="1" destOrd="0" presId="urn:microsoft.com/office/officeart/2005/8/layout/venn1"/>
    <dgm:cxn modelId="{5988DAB8-E58C-48EF-ADC4-8E429403F021}" srcId="{9E9D62FE-C2DA-4AEB-A197-6F03417821D7}" destId="{779DD02B-7824-4849-A65D-7E287E43444C}" srcOrd="2" destOrd="0" parTransId="{0EE7CBFA-BE9D-4F1B-921F-F13323C3B05A}" sibTransId="{3525033A-4142-48FC-ADB7-201BD977D9DD}"/>
    <dgm:cxn modelId="{57265FC5-2CAB-430A-84E9-B35C830CDDFA}" srcId="{9E9D62FE-C2DA-4AEB-A197-6F03417821D7}" destId="{5A356AB5-F932-4C2B-8D37-E1C367D02D51}" srcOrd="0" destOrd="0" parTransId="{4896A87B-6568-4BB2-8E1C-F035AE420577}" sibTransId="{9A0DD8AA-2FE0-45D1-981C-48A10D1178E8}"/>
    <dgm:cxn modelId="{94BFC0E1-11D7-4501-B4A4-E3F04018CDBD}" type="presOf" srcId="{779DD02B-7824-4849-A65D-7E287E43444C}" destId="{844FC16E-40A9-48C0-A443-1D3965AE7E77}" srcOrd="1" destOrd="0" presId="urn:microsoft.com/office/officeart/2005/8/layout/venn1"/>
    <dgm:cxn modelId="{C824BFEB-774D-48E6-8B5D-22893155E4DD}" srcId="{9E9D62FE-C2DA-4AEB-A197-6F03417821D7}" destId="{A63C382D-45BD-40EE-874B-D4EC8163377F}" srcOrd="1" destOrd="0" parTransId="{A8A999EC-7BA5-4AC1-97A1-79A7992E09FD}" sibTransId="{0FF340CB-CC5F-46EA-A2EC-62060B7FB6C9}"/>
    <dgm:cxn modelId="{DDCCF8EC-1B41-4672-A37E-F39E5E4B310F}" type="presOf" srcId="{63D104CD-9C18-4C25-80ED-58A7D1E60F73}" destId="{1F0886F4-6CDB-4FC5-A5EA-F97AAB23BA15}" srcOrd="1" destOrd="0" presId="urn:microsoft.com/office/officeart/2005/8/layout/venn1"/>
    <dgm:cxn modelId="{84C2041A-A2B9-4713-B4C1-0729CAAD12A6}" type="presOf" srcId="{779DD02B-7824-4849-A65D-7E287E43444C}" destId="{6F6133F6-DF2F-4470-B715-8756DB3BF7BB}" srcOrd="0" destOrd="0" presId="urn:microsoft.com/office/officeart/2005/8/layout/venn1"/>
    <dgm:cxn modelId="{64C5CC9F-37DE-4D9F-8B1B-3AFBC6D95B46}" type="presOf" srcId="{63D104CD-9C18-4C25-80ED-58A7D1E60F73}" destId="{9C2EED0E-1C85-4313-AAB0-AED2D033B5D8}" srcOrd="0" destOrd="0" presId="urn:microsoft.com/office/officeart/2005/8/layout/venn1"/>
    <dgm:cxn modelId="{5362CDCF-9B11-4303-827D-67F8B0BC57E0}" type="presOf" srcId="{5A356AB5-F932-4C2B-8D37-E1C367D02D51}" destId="{56ABC2D8-A95C-421F-8F56-315C06BE649A}" srcOrd="1" destOrd="0" presId="urn:microsoft.com/office/officeart/2005/8/layout/venn1"/>
    <dgm:cxn modelId="{F1A4B784-A37D-49AA-A004-EC443D600C04}" type="presOf" srcId="{A63C382D-45BD-40EE-874B-D4EC8163377F}" destId="{D8F807DD-4F17-47B9-9084-B4DA3CCA9DB6}" srcOrd="0" destOrd="0" presId="urn:microsoft.com/office/officeart/2005/8/layout/venn1"/>
    <dgm:cxn modelId="{E4F1FB1C-AB28-4B54-86AA-DF8D732ACA22}" type="presOf" srcId="{9E9D62FE-C2DA-4AEB-A197-6F03417821D7}" destId="{32AF9F60-2D02-4312-8FDB-8C5377E7006C}" srcOrd="0" destOrd="0" presId="urn:microsoft.com/office/officeart/2005/8/layout/venn1"/>
    <dgm:cxn modelId="{4F117B60-1574-4A9D-92AB-96BEC79C7050}" type="presParOf" srcId="{32AF9F60-2D02-4312-8FDB-8C5377E7006C}" destId="{56ABC2D8-A95C-421F-8F56-315C06BE649A}" srcOrd="0" destOrd="0" presId="urn:microsoft.com/office/officeart/2005/8/layout/venn1"/>
    <dgm:cxn modelId="{88AF8EE7-D1EE-4D7D-AD50-2CEFB3B5DA72}" type="presParOf" srcId="{32AF9F60-2D02-4312-8FDB-8C5377E7006C}" destId="{4E6D4CE2-2917-4437-AC90-F28595612732}" srcOrd="1" destOrd="0" presId="urn:microsoft.com/office/officeart/2005/8/layout/venn1"/>
    <dgm:cxn modelId="{7DAE490A-3B75-44F8-91F9-E416D4609ECD}" type="presParOf" srcId="{32AF9F60-2D02-4312-8FDB-8C5377E7006C}" destId="{0002183E-9786-44F3-B798-B2ABCC5FB36F}" srcOrd="2" destOrd="0" presId="urn:microsoft.com/office/officeart/2005/8/layout/venn1"/>
    <dgm:cxn modelId="{02319552-0887-415F-BDA8-45381AD01F28}" type="presParOf" srcId="{32AF9F60-2D02-4312-8FDB-8C5377E7006C}" destId="{D8F807DD-4F17-47B9-9084-B4DA3CCA9DB6}" srcOrd="3" destOrd="0" presId="urn:microsoft.com/office/officeart/2005/8/layout/venn1"/>
    <dgm:cxn modelId="{7760EB85-5943-45CA-AE22-5508BC099327}" type="presParOf" srcId="{32AF9F60-2D02-4312-8FDB-8C5377E7006C}" destId="{844FC16E-40A9-48C0-A443-1D3965AE7E77}" srcOrd="4" destOrd="0" presId="urn:microsoft.com/office/officeart/2005/8/layout/venn1"/>
    <dgm:cxn modelId="{78CF1446-1372-49A6-8FB9-B4471AD9C03A}" type="presParOf" srcId="{32AF9F60-2D02-4312-8FDB-8C5377E7006C}" destId="{6F6133F6-DF2F-4470-B715-8756DB3BF7BB}" srcOrd="5" destOrd="0" presId="urn:microsoft.com/office/officeart/2005/8/layout/venn1"/>
    <dgm:cxn modelId="{C68A846A-F52E-414E-9241-6050DDA846BC}" type="presParOf" srcId="{32AF9F60-2D02-4312-8FDB-8C5377E7006C}" destId="{1F0886F4-6CDB-4FC5-A5EA-F97AAB23BA15}" srcOrd="6" destOrd="0" presId="urn:microsoft.com/office/officeart/2005/8/layout/venn1"/>
    <dgm:cxn modelId="{1A659980-231F-4BF1-BAC2-6F8AC15A145E}" type="presParOf" srcId="{32AF9F60-2D02-4312-8FDB-8C5377E7006C}" destId="{9C2EED0E-1C85-4313-AAB0-AED2D033B5D8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43C6F4-ABCA-4FA3-8E52-C29DAA29E5E5}" type="doc">
      <dgm:prSet loTypeId="urn:microsoft.com/office/officeart/2005/8/layout/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87E223E-0D7B-40D1-84D7-CEDB6FD218EA}">
      <dgm:prSet phldrT="[Texto]" custT="1"/>
      <dgm:spPr/>
      <dgm:t>
        <a:bodyPr/>
        <a:lstStyle/>
        <a:p>
          <a:r>
            <a:rPr lang="es-ES" sz="2000" b="1" dirty="0" smtClean="0"/>
            <a:t>1634 </a:t>
          </a:r>
          <a:endParaRPr lang="en-US" sz="2000" dirty="0"/>
        </a:p>
      </dgm:t>
    </dgm:pt>
    <dgm:pt modelId="{EE3A77F3-C7F8-44F3-A605-C926390A5BA6}" type="parTrans" cxnId="{0BB485C7-3625-4A0A-B038-A4A297793BAB}">
      <dgm:prSet/>
      <dgm:spPr/>
      <dgm:t>
        <a:bodyPr/>
        <a:lstStyle/>
        <a:p>
          <a:endParaRPr lang="en-US"/>
        </a:p>
      </dgm:t>
    </dgm:pt>
    <dgm:pt modelId="{49B58F12-A792-4E36-ADC6-796B436B5195}" type="sibTrans" cxnId="{0BB485C7-3625-4A0A-B038-A4A297793BAB}">
      <dgm:prSet/>
      <dgm:spPr/>
      <dgm:t>
        <a:bodyPr/>
        <a:lstStyle/>
        <a:p>
          <a:endParaRPr lang="en-US"/>
        </a:p>
      </dgm:t>
    </dgm:pt>
    <dgm:pt modelId="{C65A770B-EC4A-42CE-969F-D604E7F4ECCA}">
      <dgm:prSet phldrT="[Texto]"/>
      <dgm:spPr/>
      <dgm:t>
        <a:bodyPr/>
        <a:lstStyle/>
        <a:p>
          <a:r>
            <a:rPr lang="es-ES" b="1" dirty="0" err="1" smtClean="0"/>
            <a:t>Battle</a:t>
          </a:r>
          <a:r>
            <a:rPr lang="es-ES" b="1" dirty="0" smtClean="0"/>
            <a:t> of </a:t>
          </a:r>
          <a:r>
            <a:rPr lang="es-ES" b="1" dirty="0" err="1" smtClean="0"/>
            <a:t>Nördlingen</a:t>
          </a:r>
          <a:r>
            <a:rPr lang="es-ES" dirty="0" smtClean="0"/>
            <a:t>, </a:t>
          </a:r>
          <a:r>
            <a:rPr lang="es-ES" dirty="0" err="1" smtClean="0"/>
            <a:t>Spanish</a:t>
          </a:r>
          <a:r>
            <a:rPr lang="es-ES" dirty="0" smtClean="0"/>
            <a:t> </a:t>
          </a:r>
          <a:r>
            <a:rPr lang="es-ES" dirty="0" err="1" smtClean="0"/>
            <a:t>victories</a:t>
          </a:r>
          <a:r>
            <a:rPr lang="es-ES" dirty="0" smtClean="0"/>
            <a:t> </a:t>
          </a:r>
          <a:r>
            <a:rPr lang="es-ES" dirty="0" err="1" smtClean="0"/>
            <a:t>culminated</a:t>
          </a:r>
          <a:endParaRPr lang="en-US" dirty="0"/>
        </a:p>
      </dgm:t>
    </dgm:pt>
    <dgm:pt modelId="{79631BB0-06B2-44C2-9439-6A9F6BA4DCD8}" type="parTrans" cxnId="{41079DB4-9739-4F5A-92E9-73652437E6C7}">
      <dgm:prSet/>
      <dgm:spPr/>
      <dgm:t>
        <a:bodyPr/>
        <a:lstStyle/>
        <a:p>
          <a:endParaRPr lang="en-US"/>
        </a:p>
      </dgm:t>
    </dgm:pt>
    <dgm:pt modelId="{4BFF282C-5612-4B58-A0E0-20AF81394570}" type="sibTrans" cxnId="{41079DB4-9739-4F5A-92E9-73652437E6C7}">
      <dgm:prSet/>
      <dgm:spPr/>
      <dgm:t>
        <a:bodyPr/>
        <a:lstStyle/>
        <a:p>
          <a:endParaRPr lang="en-US"/>
        </a:p>
      </dgm:t>
    </dgm:pt>
    <dgm:pt modelId="{F0639FAC-1DB6-4B46-8315-3E00C17FBF80}">
      <dgm:prSet phldrT="[Texto]" custT="1"/>
      <dgm:spPr/>
      <dgm:t>
        <a:bodyPr/>
        <a:lstStyle/>
        <a:p>
          <a:r>
            <a:rPr lang="es-ES" sz="2000" b="1" dirty="0" smtClean="0"/>
            <a:t>1635</a:t>
          </a:r>
          <a:endParaRPr lang="en-US" sz="2000" dirty="0"/>
        </a:p>
      </dgm:t>
    </dgm:pt>
    <dgm:pt modelId="{94103142-E769-4652-99EA-AF93F11F78F7}" type="parTrans" cxnId="{7027B324-0002-41ED-9CE2-BF5BFF6978C0}">
      <dgm:prSet/>
      <dgm:spPr/>
      <dgm:t>
        <a:bodyPr/>
        <a:lstStyle/>
        <a:p>
          <a:endParaRPr lang="en-US"/>
        </a:p>
      </dgm:t>
    </dgm:pt>
    <dgm:pt modelId="{504E47E6-30D8-4D68-838F-1CB3AA97CF4D}" type="sibTrans" cxnId="{7027B324-0002-41ED-9CE2-BF5BFF6978C0}">
      <dgm:prSet/>
      <dgm:spPr/>
      <dgm:t>
        <a:bodyPr/>
        <a:lstStyle/>
        <a:p>
          <a:endParaRPr lang="en-US"/>
        </a:p>
      </dgm:t>
    </dgm:pt>
    <dgm:pt modelId="{A818E2E1-06C5-47A1-B665-075172AB4ED0}">
      <dgm:prSet phldrT="[Texto]"/>
      <dgm:spPr/>
      <dgm:t>
        <a:bodyPr/>
        <a:lstStyle/>
        <a:p>
          <a:r>
            <a:rPr lang="es-ES" dirty="0" smtClean="0"/>
            <a:t>France </a:t>
          </a:r>
          <a:r>
            <a:rPr lang="es-ES" dirty="0" err="1" smtClean="0"/>
            <a:t>allied</a:t>
          </a:r>
          <a:r>
            <a:rPr lang="es-ES" dirty="0" smtClean="0"/>
            <a:t> </a:t>
          </a:r>
          <a:r>
            <a:rPr lang="es-ES" dirty="0" err="1" smtClean="0"/>
            <a:t>with</a:t>
          </a:r>
          <a:r>
            <a:rPr lang="es-ES" dirty="0" smtClean="0"/>
            <a:t> </a:t>
          </a:r>
          <a:r>
            <a:rPr lang="es-ES" dirty="0" err="1" smtClean="0"/>
            <a:t>Protestants</a:t>
          </a:r>
          <a:endParaRPr lang="en-US" dirty="0"/>
        </a:p>
      </dgm:t>
    </dgm:pt>
    <dgm:pt modelId="{E503F591-82F7-4304-ADA5-381F87222ED9}" type="parTrans" cxnId="{B9C662B8-D806-4FDE-9FF6-91D2AC5B21B7}">
      <dgm:prSet/>
      <dgm:spPr/>
      <dgm:t>
        <a:bodyPr/>
        <a:lstStyle/>
        <a:p>
          <a:endParaRPr lang="en-US"/>
        </a:p>
      </dgm:t>
    </dgm:pt>
    <dgm:pt modelId="{1C7FEE9D-8759-4256-BD8C-6CDB2E24DB4A}" type="sibTrans" cxnId="{B9C662B8-D806-4FDE-9FF6-91D2AC5B21B7}">
      <dgm:prSet/>
      <dgm:spPr/>
      <dgm:t>
        <a:bodyPr/>
        <a:lstStyle/>
        <a:p>
          <a:endParaRPr lang="en-US"/>
        </a:p>
      </dgm:t>
    </dgm:pt>
    <dgm:pt modelId="{DACAB263-C29C-4289-9A03-ADDABBCABA33}">
      <dgm:prSet phldrT="[Texto]" custT="1"/>
      <dgm:spPr/>
      <dgm:t>
        <a:bodyPr/>
        <a:lstStyle/>
        <a:p>
          <a:r>
            <a:rPr lang="es-ES" sz="2000" b="1" dirty="0" smtClean="0"/>
            <a:t>1648</a:t>
          </a:r>
          <a:endParaRPr lang="en-US" sz="2000" dirty="0"/>
        </a:p>
      </dgm:t>
    </dgm:pt>
    <dgm:pt modelId="{9DD42E6A-F287-4FFA-8449-DE87DA34FFAC}" type="parTrans" cxnId="{77BFC70B-4E2A-4FC9-8162-8345301C2AF4}">
      <dgm:prSet/>
      <dgm:spPr/>
      <dgm:t>
        <a:bodyPr/>
        <a:lstStyle/>
        <a:p>
          <a:endParaRPr lang="en-US"/>
        </a:p>
      </dgm:t>
    </dgm:pt>
    <dgm:pt modelId="{2CA2486E-6CAF-42A7-80C9-01F962318BBF}" type="sibTrans" cxnId="{77BFC70B-4E2A-4FC9-8162-8345301C2AF4}">
      <dgm:prSet/>
      <dgm:spPr/>
      <dgm:t>
        <a:bodyPr/>
        <a:lstStyle/>
        <a:p>
          <a:endParaRPr lang="en-US"/>
        </a:p>
      </dgm:t>
    </dgm:pt>
    <dgm:pt modelId="{D3CF8A6D-2B58-43E3-8D0B-99336AEDB57A}">
      <dgm:prSet phldrT="[Texto]"/>
      <dgm:spPr/>
      <dgm:t>
        <a:bodyPr/>
        <a:lstStyle/>
        <a:p>
          <a:r>
            <a:rPr lang="es-ES" b="1" dirty="0" err="1" smtClean="0"/>
            <a:t>Treaty</a:t>
          </a:r>
          <a:r>
            <a:rPr lang="es-ES" b="1" dirty="0" smtClean="0"/>
            <a:t> of </a:t>
          </a:r>
          <a:r>
            <a:rPr lang="es-ES" b="1" dirty="0" err="1" smtClean="0"/>
            <a:t>Westphalia</a:t>
          </a:r>
          <a:r>
            <a:rPr lang="es-ES" dirty="0" smtClean="0"/>
            <a:t>. Independence of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United</a:t>
          </a:r>
          <a:r>
            <a:rPr lang="es-ES" dirty="0" smtClean="0"/>
            <a:t> </a:t>
          </a:r>
          <a:r>
            <a:rPr lang="es-ES" dirty="0" err="1" smtClean="0"/>
            <a:t>Provinces</a:t>
          </a:r>
          <a:r>
            <a:rPr lang="es-ES" dirty="0" smtClean="0"/>
            <a:t>. </a:t>
          </a:r>
          <a:r>
            <a:rPr lang="es-ES" dirty="0" err="1" smtClean="0"/>
            <a:t>Loss</a:t>
          </a:r>
          <a:r>
            <a:rPr lang="es-ES" dirty="0" smtClean="0"/>
            <a:t> of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Spanish</a:t>
          </a:r>
          <a:r>
            <a:rPr lang="es-ES" dirty="0" smtClean="0"/>
            <a:t> </a:t>
          </a:r>
          <a:r>
            <a:rPr lang="es-ES" dirty="0" err="1" smtClean="0"/>
            <a:t>supremacy</a:t>
          </a:r>
          <a:r>
            <a:rPr lang="es-ES" dirty="0" smtClean="0"/>
            <a:t> in </a:t>
          </a:r>
          <a:r>
            <a:rPr lang="es-ES" dirty="0" err="1" smtClean="0"/>
            <a:t>Europe</a:t>
          </a:r>
          <a:r>
            <a:rPr lang="es-ES" dirty="0" smtClean="0"/>
            <a:t>.</a:t>
          </a:r>
          <a:endParaRPr lang="en-US" dirty="0"/>
        </a:p>
      </dgm:t>
    </dgm:pt>
    <dgm:pt modelId="{F58C692B-1A02-4003-BA5F-45BD34ADC7DA}" type="parTrans" cxnId="{C19AFE59-887E-414E-96FA-9A3EDAB34BBD}">
      <dgm:prSet/>
      <dgm:spPr/>
      <dgm:t>
        <a:bodyPr/>
        <a:lstStyle/>
        <a:p>
          <a:endParaRPr lang="en-US"/>
        </a:p>
      </dgm:t>
    </dgm:pt>
    <dgm:pt modelId="{E9BD37A6-C0C0-4FC1-8F5F-E3ED04CC5C4B}" type="sibTrans" cxnId="{C19AFE59-887E-414E-96FA-9A3EDAB34BBD}">
      <dgm:prSet/>
      <dgm:spPr/>
      <dgm:t>
        <a:bodyPr/>
        <a:lstStyle/>
        <a:p>
          <a:endParaRPr lang="en-US"/>
        </a:p>
      </dgm:t>
    </dgm:pt>
    <dgm:pt modelId="{F46F9AB3-293C-481C-A492-8DAC4A3966EE}" type="pres">
      <dgm:prSet presAssocID="{3B43C6F4-ABCA-4FA3-8E52-C29DAA29E5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772285-ECA0-4517-9BA7-6027804DA31D}" type="pres">
      <dgm:prSet presAssocID="{DACAB263-C29C-4289-9A03-ADDABBCABA33}" presName="boxAndChildren" presStyleCnt="0"/>
      <dgm:spPr/>
    </dgm:pt>
    <dgm:pt modelId="{69371B3B-947D-40AD-B408-9230ABE94A25}" type="pres">
      <dgm:prSet presAssocID="{DACAB263-C29C-4289-9A03-ADDABBCABA33}" presName="parentTextBox" presStyleLbl="node1" presStyleIdx="0" presStyleCnt="3"/>
      <dgm:spPr/>
      <dgm:t>
        <a:bodyPr/>
        <a:lstStyle/>
        <a:p>
          <a:endParaRPr lang="en-US"/>
        </a:p>
      </dgm:t>
    </dgm:pt>
    <dgm:pt modelId="{6903CB95-A885-46AB-ACA5-ECBEF626234B}" type="pres">
      <dgm:prSet presAssocID="{DACAB263-C29C-4289-9A03-ADDABBCABA33}" presName="entireBox" presStyleLbl="node1" presStyleIdx="0" presStyleCnt="3"/>
      <dgm:spPr/>
      <dgm:t>
        <a:bodyPr/>
        <a:lstStyle/>
        <a:p>
          <a:endParaRPr lang="en-US"/>
        </a:p>
      </dgm:t>
    </dgm:pt>
    <dgm:pt modelId="{18C7F3CE-FA0D-44D3-AA39-D3E0ECB77B92}" type="pres">
      <dgm:prSet presAssocID="{DACAB263-C29C-4289-9A03-ADDABBCABA33}" presName="descendantBox" presStyleCnt="0"/>
      <dgm:spPr/>
    </dgm:pt>
    <dgm:pt modelId="{6DC71C4C-02D8-43D9-8D61-5E9896A31DF2}" type="pres">
      <dgm:prSet presAssocID="{D3CF8A6D-2B58-43E3-8D0B-99336AEDB57A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441F6-B67F-483F-90F8-E98EF8A8ECAF}" type="pres">
      <dgm:prSet presAssocID="{504E47E6-30D8-4D68-838F-1CB3AA97CF4D}" presName="sp" presStyleCnt="0"/>
      <dgm:spPr/>
    </dgm:pt>
    <dgm:pt modelId="{DE51DC04-D300-4850-8349-22ABBA7DAAFB}" type="pres">
      <dgm:prSet presAssocID="{F0639FAC-1DB6-4B46-8315-3E00C17FBF80}" presName="arrowAndChildren" presStyleCnt="0"/>
      <dgm:spPr/>
    </dgm:pt>
    <dgm:pt modelId="{456945C5-3EDB-4FF7-B311-C6D7EC79A85F}" type="pres">
      <dgm:prSet presAssocID="{F0639FAC-1DB6-4B46-8315-3E00C17FBF80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018A4205-305C-43C2-9105-E9D56DF9140E}" type="pres">
      <dgm:prSet presAssocID="{F0639FAC-1DB6-4B46-8315-3E00C17FBF80}" presName="arrow" presStyleLbl="node1" presStyleIdx="1" presStyleCnt="3"/>
      <dgm:spPr/>
      <dgm:t>
        <a:bodyPr/>
        <a:lstStyle/>
        <a:p>
          <a:endParaRPr lang="en-US"/>
        </a:p>
      </dgm:t>
    </dgm:pt>
    <dgm:pt modelId="{D63AF88D-7E63-4806-98F1-C42A80DB765F}" type="pres">
      <dgm:prSet presAssocID="{F0639FAC-1DB6-4B46-8315-3E00C17FBF80}" presName="descendantArrow" presStyleCnt="0"/>
      <dgm:spPr/>
    </dgm:pt>
    <dgm:pt modelId="{1712CEAA-8E76-4764-9981-C1435A2AD92F}" type="pres">
      <dgm:prSet presAssocID="{A818E2E1-06C5-47A1-B665-075172AB4ED0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6894D-4C44-4428-AA58-3F6441D22EC6}" type="pres">
      <dgm:prSet presAssocID="{49B58F12-A792-4E36-ADC6-796B436B5195}" presName="sp" presStyleCnt="0"/>
      <dgm:spPr/>
    </dgm:pt>
    <dgm:pt modelId="{4DA53B76-A36E-4513-8C24-4109B9009FC7}" type="pres">
      <dgm:prSet presAssocID="{987E223E-0D7B-40D1-84D7-CEDB6FD218EA}" presName="arrowAndChildren" presStyleCnt="0"/>
      <dgm:spPr/>
    </dgm:pt>
    <dgm:pt modelId="{7C66AB25-EABA-4FA5-951C-15940414D682}" type="pres">
      <dgm:prSet presAssocID="{987E223E-0D7B-40D1-84D7-CEDB6FD218EA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077EAF3A-E89F-4A38-B274-BD6FB790D7AD}" type="pres">
      <dgm:prSet presAssocID="{987E223E-0D7B-40D1-84D7-CEDB6FD218EA}" presName="arrow" presStyleLbl="node1" presStyleIdx="2" presStyleCnt="3" custLinFactNeighborX="1777" custLinFactNeighborY="-2009"/>
      <dgm:spPr/>
      <dgm:t>
        <a:bodyPr/>
        <a:lstStyle/>
        <a:p>
          <a:endParaRPr lang="en-US"/>
        </a:p>
      </dgm:t>
    </dgm:pt>
    <dgm:pt modelId="{F2CC854B-FF91-4F0E-A73B-8FE3D3FF4060}" type="pres">
      <dgm:prSet presAssocID="{987E223E-0D7B-40D1-84D7-CEDB6FD218EA}" presName="descendantArrow" presStyleCnt="0"/>
      <dgm:spPr/>
    </dgm:pt>
    <dgm:pt modelId="{71F0881A-53E2-4259-91ED-8E22F76C49D0}" type="pres">
      <dgm:prSet presAssocID="{C65A770B-EC4A-42CE-969F-D604E7F4ECCA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C9F1F5-D4C9-45CD-B539-7795961D98F6}" type="presOf" srcId="{DACAB263-C29C-4289-9A03-ADDABBCABA33}" destId="{69371B3B-947D-40AD-B408-9230ABE94A25}" srcOrd="0" destOrd="0" presId="urn:microsoft.com/office/officeart/2005/8/layout/process4"/>
    <dgm:cxn modelId="{0BB485C7-3625-4A0A-B038-A4A297793BAB}" srcId="{3B43C6F4-ABCA-4FA3-8E52-C29DAA29E5E5}" destId="{987E223E-0D7B-40D1-84D7-CEDB6FD218EA}" srcOrd="0" destOrd="0" parTransId="{EE3A77F3-C7F8-44F3-A605-C926390A5BA6}" sibTransId="{49B58F12-A792-4E36-ADC6-796B436B5195}"/>
    <dgm:cxn modelId="{071A88E8-B648-478C-8EB4-D435680FBE5D}" type="presOf" srcId="{A818E2E1-06C5-47A1-B665-075172AB4ED0}" destId="{1712CEAA-8E76-4764-9981-C1435A2AD92F}" srcOrd="0" destOrd="0" presId="urn:microsoft.com/office/officeart/2005/8/layout/process4"/>
    <dgm:cxn modelId="{16F475F9-65B5-4D54-8692-402161CBF389}" type="presOf" srcId="{987E223E-0D7B-40D1-84D7-CEDB6FD218EA}" destId="{077EAF3A-E89F-4A38-B274-BD6FB790D7AD}" srcOrd="1" destOrd="0" presId="urn:microsoft.com/office/officeart/2005/8/layout/process4"/>
    <dgm:cxn modelId="{8506A456-2946-4279-82BF-DF99A847B683}" type="presOf" srcId="{3B43C6F4-ABCA-4FA3-8E52-C29DAA29E5E5}" destId="{F46F9AB3-293C-481C-A492-8DAC4A3966EE}" srcOrd="0" destOrd="0" presId="urn:microsoft.com/office/officeart/2005/8/layout/process4"/>
    <dgm:cxn modelId="{10C649EA-B270-4839-829D-FF585B8378F7}" type="presOf" srcId="{DACAB263-C29C-4289-9A03-ADDABBCABA33}" destId="{6903CB95-A885-46AB-ACA5-ECBEF626234B}" srcOrd="1" destOrd="0" presId="urn:microsoft.com/office/officeart/2005/8/layout/process4"/>
    <dgm:cxn modelId="{41079DB4-9739-4F5A-92E9-73652437E6C7}" srcId="{987E223E-0D7B-40D1-84D7-CEDB6FD218EA}" destId="{C65A770B-EC4A-42CE-969F-D604E7F4ECCA}" srcOrd="0" destOrd="0" parTransId="{79631BB0-06B2-44C2-9439-6A9F6BA4DCD8}" sibTransId="{4BFF282C-5612-4B58-A0E0-20AF81394570}"/>
    <dgm:cxn modelId="{A31AEF0D-0E1E-4CA4-A29A-CD84DFBAF66B}" type="presOf" srcId="{F0639FAC-1DB6-4B46-8315-3E00C17FBF80}" destId="{456945C5-3EDB-4FF7-B311-C6D7EC79A85F}" srcOrd="0" destOrd="0" presId="urn:microsoft.com/office/officeart/2005/8/layout/process4"/>
    <dgm:cxn modelId="{9E721583-94AA-4543-AB50-31F87D130DF4}" type="presOf" srcId="{D3CF8A6D-2B58-43E3-8D0B-99336AEDB57A}" destId="{6DC71C4C-02D8-43D9-8D61-5E9896A31DF2}" srcOrd="0" destOrd="0" presId="urn:microsoft.com/office/officeart/2005/8/layout/process4"/>
    <dgm:cxn modelId="{18E0A5D3-CEFC-4991-AA46-184249B2240A}" type="presOf" srcId="{987E223E-0D7B-40D1-84D7-CEDB6FD218EA}" destId="{7C66AB25-EABA-4FA5-951C-15940414D682}" srcOrd="0" destOrd="0" presId="urn:microsoft.com/office/officeart/2005/8/layout/process4"/>
    <dgm:cxn modelId="{77BFC70B-4E2A-4FC9-8162-8345301C2AF4}" srcId="{3B43C6F4-ABCA-4FA3-8E52-C29DAA29E5E5}" destId="{DACAB263-C29C-4289-9A03-ADDABBCABA33}" srcOrd="2" destOrd="0" parTransId="{9DD42E6A-F287-4FFA-8449-DE87DA34FFAC}" sibTransId="{2CA2486E-6CAF-42A7-80C9-01F962318BBF}"/>
    <dgm:cxn modelId="{C19AFE59-887E-414E-96FA-9A3EDAB34BBD}" srcId="{DACAB263-C29C-4289-9A03-ADDABBCABA33}" destId="{D3CF8A6D-2B58-43E3-8D0B-99336AEDB57A}" srcOrd="0" destOrd="0" parTransId="{F58C692B-1A02-4003-BA5F-45BD34ADC7DA}" sibTransId="{E9BD37A6-C0C0-4FC1-8F5F-E3ED04CC5C4B}"/>
    <dgm:cxn modelId="{998B4DAF-5173-4461-8526-4FF983D28181}" type="presOf" srcId="{C65A770B-EC4A-42CE-969F-D604E7F4ECCA}" destId="{71F0881A-53E2-4259-91ED-8E22F76C49D0}" srcOrd="0" destOrd="0" presId="urn:microsoft.com/office/officeart/2005/8/layout/process4"/>
    <dgm:cxn modelId="{0CD383B2-0D25-40DE-8A2D-C0063784E438}" type="presOf" srcId="{F0639FAC-1DB6-4B46-8315-3E00C17FBF80}" destId="{018A4205-305C-43C2-9105-E9D56DF9140E}" srcOrd="1" destOrd="0" presId="urn:microsoft.com/office/officeart/2005/8/layout/process4"/>
    <dgm:cxn modelId="{7027B324-0002-41ED-9CE2-BF5BFF6978C0}" srcId="{3B43C6F4-ABCA-4FA3-8E52-C29DAA29E5E5}" destId="{F0639FAC-1DB6-4B46-8315-3E00C17FBF80}" srcOrd="1" destOrd="0" parTransId="{94103142-E769-4652-99EA-AF93F11F78F7}" sibTransId="{504E47E6-30D8-4D68-838F-1CB3AA97CF4D}"/>
    <dgm:cxn modelId="{B9C662B8-D806-4FDE-9FF6-91D2AC5B21B7}" srcId="{F0639FAC-1DB6-4B46-8315-3E00C17FBF80}" destId="{A818E2E1-06C5-47A1-B665-075172AB4ED0}" srcOrd="0" destOrd="0" parTransId="{E503F591-82F7-4304-ADA5-381F87222ED9}" sibTransId="{1C7FEE9D-8759-4256-BD8C-6CDB2E24DB4A}"/>
    <dgm:cxn modelId="{2DAD7715-E2C9-4108-924B-9862BA3197D8}" type="presParOf" srcId="{F46F9AB3-293C-481C-A492-8DAC4A3966EE}" destId="{DC772285-ECA0-4517-9BA7-6027804DA31D}" srcOrd="0" destOrd="0" presId="urn:microsoft.com/office/officeart/2005/8/layout/process4"/>
    <dgm:cxn modelId="{7C06B1D9-800D-44B0-B9C3-F7513E81A213}" type="presParOf" srcId="{DC772285-ECA0-4517-9BA7-6027804DA31D}" destId="{69371B3B-947D-40AD-B408-9230ABE94A25}" srcOrd="0" destOrd="0" presId="urn:microsoft.com/office/officeart/2005/8/layout/process4"/>
    <dgm:cxn modelId="{3C35F1C1-37DC-42BB-8706-CF49912E0479}" type="presParOf" srcId="{DC772285-ECA0-4517-9BA7-6027804DA31D}" destId="{6903CB95-A885-46AB-ACA5-ECBEF626234B}" srcOrd="1" destOrd="0" presId="urn:microsoft.com/office/officeart/2005/8/layout/process4"/>
    <dgm:cxn modelId="{B559E4CB-654B-4AA3-9CA5-DE36C2F8732A}" type="presParOf" srcId="{DC772285-ECA0-4517-9BA7-6027804DA31D}" destId="{18C7F3CE-FA0D-44D3-AA39-D3E0ECB77B92}" srcOrd="2" destOrd="0" presId="urn:microsoft.com/office/officeart/2005/8/layout/process4"/>
    <dgm:cxn modelId="{9F1317B8-A78C-4F2C-A5CD-62EE23CED990}" type="presParOf" srcId="{18C7F3CE-FA0D-44D3-AA39-D3E0ECB77B92}" destId="{6DC71C4C-02D8-43D9-8D61-5E9896A31DF2}" srcOrd="0" destOrd="0" presId="urn:microsoft.com/office/officeart/2005/8/layout/process4"/>
    <dgm:cxn modelId="{8FE553BC-C6E6-463B-837D-986CDABFF362}" type="presParOf" srcId="{F46F9AB3-293C-481C-A492-8DAC4A3966EE}" destId="{0DE441F6-B67F-483F-90F8-E98EF8A8ECAF}" srcOrd="1" destOrd="0" presId="urn:microsoft.com/office/officeart/2005/8/layout/process4"/>
    <dgm:cxn modelId="{D9301C00-2CAD-4928-BF33-3D4A884EC39C}" type="presParOf" srcId="{F46F9AB3-293C-481C-A492-8DAC4A3966EE}" destId="{DE51DC04-D300-4850-8349-22ABBA7DAAFB}" srcOrd="2" destOrd="0" presId="urn:microsoft.com/office/officeart/2005/8/layout/process4"/>
    <dgm:cxn modelId="{8463187C-C026-42A4-8867-A8D1988F9B0D}" type="presParOf" srcId="{DE51DC04-D300-4850-8349-22ABBA7DAAFB}" destId="{456945C5-3EDB-4FF7-B311-C6D7EC79A85F}" srcOrd="0" destOrd="0" presId="urn:microsoft.com/office/officeart/2005/8/layout/process4"/>
    <dgm:cxn modelId="{600EBD96-57F3-4F71-A81E-F4FF5A87A7C8}" type="presParOf" srcId="{DE51DC04-D300-4850-8349-22ABBA7DAAFB}" destId="{018A4205-305C-43C2-9105-E9D56DF9140E}" srcOrd="1" destOrd="0" presId="urn:microsoft.com/office/officeart/2005/8/layout/process4"/>
    <dgm:cxn modelId="{8AE7ED4C-8644-49DC-9425-A259F8ADDCFE}" type="presParOf" srcId="{DE51DC04-D300-4850-8349-22ABBA7DAAFB}" destId="{D63AF88D-7E63-4806-98F1-C42A80DB765F}" srcOrd="2" destOrd="0" presId="urn:microsoft.com/office/officeart/2005/8/layout/process4"/>
    <dgm:cxn modelId="{33D670D2-5832-4902-8A55-2232580D6FD8}" type="presParOf" srcId="{D63AF88D-7E63-4806-98F1-C42A80DB765F}" destId="{1712CEAA-8E76-4764-9981-C1435A2AD92F}" srcOrd="0" destOrd="0" presId="urn:microsoft.com/office/officeart/2005/8/layout/process4"/>
    <dgm:cxn modelId="{62086FD2-7BAB-4EAC-AD4A-06A973903300}" type="presParOf" srcId="{F46F9AB3-293C-481C-A492-8DAC4A3966EE}" destId="{9486894D-4C44-4428-AA58-3F6441D22EC6}" srcOrd="3" destOrd="0" presId="urn:microsoft.com/office/officeart/2005/8/layout/process4"/>
    <dgm:cxn modelId="{5AE99F6E-F911-4A04-9F40-A537CA7B7DEF}" type="presParOf" srcId="{F46F9AB3-293C-481C-A492-8DAC4A3966EE}" destId="{4DA53B76-A36E-4513-8C24-4109B9009FC7}" srcOrd="4" destOrd="0" presId="urn:microsoft.com/office/officeart/2005/8/layout/process4"/>
    <dgm:cxn modelId="{57734AF4-9618-4C27-B98F-1DF9317561CD}" type="presParOf" srcId="{4DA53B76-A36E-4513-8C24-4109B9009FC7}" destId="{7C66AB25-EABA-4FA5-951C-15940414D682}" srcOrd="0" destOrd="0" presId="urn:microsoft.com/office/officeart/2005/8/layout/process4"/>
    <dgm:cxn modelId="{3E2F1988-1BFA-47D6-AAB8-38BE698B0C72}" type="presParOf" srcId="{4DA53B76-A36E-4513-8C24-4109B9009FC7}" destId="{077EAF3A-E89F-4A38-B274-BD6FB790D7AD}" srcOrd="1" destOrd="0" presId="urn:microsoft.com/office/officeart/2005/8/layout/process4"/>
    <dgm:cxn modelId="{A88A610D-B8E7-475D-BBBB-4B80D9CADF04}" type="presParOf" srcId="{4DA53B76-A36E-4513-8C24-4109B9009FC7}" destId="{F2CC854B-FF91-4F0E-A73B-8FE3D3FF4060}" srcOrd="2" destOrd="0" presId="urn:microsoft.com/office/officeart/2005/8/layout/process4"/>
    <dgm:cxn modelId="{99F0946C-AB22-4AAE-ADC7-E44379F91FFC}" type="presParOf" srcId="{F2CC854B-FF91-4F0E-A73B-8FE3D3FF4060}" destId="{71F0881A-53E2-4259-91ED-8E22F76C49D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4797F5-96D4-40B9-8B3F-5314F78363D2}" type="doc">
      <dgm:prSet loTypeId="urn:microsoft.com/office/officeart/2005/8/layout/arrow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617AA36-A81A-46B5-ADC9-F270BB1B8B40}">
      <dgm:prSet phldrT="[Texto]"/>
      <dgm:spPr/>
      <dgm:t>
        <a:bodyPr/>
        <a:lstStyle/>
        <a:p>
          <a:r>
            <a:rPr lang="es-ES" dirty="0" smtClean="0"/>
            <a:t>He </a:t>
          </a:r>
          <a:r>
            <a:rPr lang="es-ES" dirty="0" err="1" smtClean="0"/>
            <a:t>asked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king</a:t>
          </a:r>
          <a:r>
            <a:rPr lang="es-ES" dirty="0" smtClean="0"/>
            <a:t> of </a:t>
          </a:r>
          <a:r>
            <a:rPr lang="es-ES" dirty="0" err="1" smtClean="0"/>
            <a:t>Spain</a:t>
          </a:r>
          <a:r>
            <a:rPr lang="es-ES" dirty="0" smtClean="0"/>
            <a:t> and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Duke</a:t>
          </a:r>
          <a:r>
            <a:rPr lang="es-ES" dirty="0" smtClean="0"/>
            <a:t> of Bavaria </a:t>
          </a:r>
          <a:r>
            <a:rPr lang="es-ES" dirty="0" err="1" smtClean="0"/>
            <a:t>for</a:t>
          </a:r>
          <a:r>
            <a:rPr lang="es-ES" dirty="0" smtClean="0"/>
            <a:t> </a:t>
          </a:r>
          <a:r>
            <a:rPr lang="es-ES" dirty="0" err="1" smtClean="0"/>
            <a:t>help</a:t>
          </a:r>
          <a:r>
            <a:rPr lang="es-ES" dirty="0" smtClean="0"/>
            <a:t>.</a:t>
          </a:r>
        </a:p>
        <a:p>
          <a:endParaRPr lang="en-US" dirty="0"/>
        </a:p>
      </dgm:t>
    </dgm:pt>
    <dgm:pt modelId="{8D23241E-2910-48E9-A1EE-689FB99525F7}" type="parTrans" cxnId="{3E06C0C1-8F91-4D7C-8013-25FEC2A48705}">
      <dgm:prSet/>
      <dgm:spPr/>
      <dgm:t>
        <a:bodyPr/>
        <a:lstStyle/>
        <a:p>
          <a:endParaRPr lang="en-US"/>
        </a:p>
      </dgm:t>
    </dgm:pt>
    <dgm:pt modelId="{F90B66B0-F950-4609-8230-95EF0CF3CF25}" type="sibTrans" cxnId="{3E06C0C1-8F91-4D7C-8013-25FEC2A48705}">
      <dgm:prSet/>
      <dgm:spPr/>
      <dgm:t>
        <a:bodyPr/>
        <a:lstStyle/>
        <a:p>
          <a:endParaRPr lang="en-US"/>
        </a:p>
      </dgm:t>
    </dgm:pt>
    <dgm:pt modelId="{F32690E7-FCDF-4F53-A2D9-7F0504FB0416}">
      <dgm:prSet phldrT="[Texto]"/>
      <dgm:spPr/>
      <dgm:t>
        <a:bodyPr/>
        <a:lstStyle/>
        <a:p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other</a:t>
          </a:r>
          <a:r>
            <a:rPr lang="es-ES" dirty="0" smtClean="0"/>
            <a:t> Protestan </a:t>
          </a:r>
          <a:r>
            <a:rPr lang="es-ES" dirty="0" err="1" smtClean="0"/>
            <a:t>regions</a:t>
          </a:r>
          <a:r>
            <a:rPr lang="es-ES" dirty="0" smtClean="0"/>
            <a:t> </a:t>
          </a:r>
          <a:r>
            <a:rPr lang="es-ES" dirty="0" err="1" smtClean="0"/>
            <a:t>supported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rebels</a:t>
          </a:r>
          <a:r>
            <a:rPr lang="es-ES" dirty="0" smtClean="0"/>
            <a:t>,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United</a:t>
          </a:r>
          <a:r>
            <a:rPr lang="es-ES" dirty="0" smtClean="0"/>
            <a:t> </a:t>
          </a:r>
          <a:r>
            <a:rPr lang="es-ES" dirty="0" err="1" smtClean="0"/>
            <a:t>Provinces</a:t>
          </a:r>
          <a:r>
            <a:rPr lang="es-ES" dirty="0" smtClean="0"/>
            <a:t>, </a:t>
          </a:r>
          <a:r>
            <a:rPr lang="es-ES" dirty="0" err="1" smtClean="0"/>
            <a:t>England</a:t>
          </a:r>
          <a:r>
            <a:rPr lang="es-ES" dirty="0" smtClean="0"/>
            <a:t>, </a:t>
          </a:r>
          <a:r>
            <a:rPr lang="es-ES" dirty="0" err="1" smtClean="0"/>
            <a:t>Denmark</a:t>
          </a:r>
          <a:r>
            <a:rPr lang="es-ES" dirty="0" smtClean="0"/>
            <a:t> and </a:t>
          </a:r>
          <a:r>
            <a:rPr lang="es-ES" dirty="0" err="1" smtClean="0"/>
            <a:t>Sweden</a:t>
          </a:r>
          <a:r>
            <a:rPr lang="es-ES" dirty="0" smtClean="0"/>
            <a:t> </a:t>
          </a:r>
          <a:r>
            <a:rPr lang="es-ES" dirty="0" err="1" smtClean="0"/>
            <a:t>also</a:t>
          </a:r>
          <a:r>
            <a:rPr lang="es-ES" dirty="0" smtClean="0"/>
            <a:t> </a:t>
          </a:r>
          <a:r>
            <a:rPr lang="es-ES" dirty="0" err="1" smtClean="0"/>
            <a:t>did</a:t>
          </a:r>
          <a:r>
            <a:rPr lang="es-ES" dirty="0" smtClean="0"/>
            <a:t> </a:t>
          </a:r>
          <a:r>
            <a:rPr lang="es-ES" dirty="0" err="1" smtClean="0"/>
            <a:t>it</a:t>
          </a:r>
          <a:r>
            <a:rPr lang="es-ES" dirty="0" smtClean="0"/>
            <a:t>.</a:t>
          </a:r>
          <a:endParaRPr lang="en-US" dirty="0"/>
        </a:p>
      </dgm:t>
    </dgm:pt>
    <dgm:pt modelId="{56F1FAA6-7747-4391-8A91-CA1F74568F30}" type="parTrans" cxnId="{9769C383-C2D5-4E0F-8702-560D5415A070}">
      <dgm:prSet/>
      <dgm:spPr/>
      <dgm:t>
        <a:bodyPr/>
        <a:lstStyle/>
        <a:p>
          <a:endParaRPr lang="en-US"/>
        </a:p>
      </dgm:t>
    </dgm:pt>
    <dgm:pt modelId="{75DBB94C-A08B-466F-9193-FF985236CCAF}" type="sibTrans" cxnId="{9769C383-C2D5-4E0F-8702-560D5415A070}">
      <dgm:prSet/>
      <dgm:spPr/>
      <dgm:t>
        <a:bodyPr/>
        <a:lstStyle/>
        <a:p>
          <a:endParaRPr lang="en-US"/>
        </a:p>
      </dgm:t>
    </dgm:pt>
    <dgm:pt modelId="{912A3838-6722-4F8B-A279-5EA2C0AEA8D1}" type="pres">
      <dgm:prSet presAssocID="{B84797F5-96D4-40B9-8B3F-5314F78363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FFB8C4-6875-4C11-8985-23A05A82C104}" type="pres">
      <dgm:prSet presAssocID="{B617AA36-A81A-46B5-ADC9-F270BB1B8B40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F3B32-0698-4153-BB54-12C4605950CC}" type="pres">
      <dgm:prSet presAssocID="{F32690E7-FCDF-4F53-A2D9-7F0504FB041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95B55B-B422-416E-8BA2-F070C9582E8B}" type="presOf" srcId="{B84797F5-96D4-40B9-8B3F-5314F78363D2}" destId="{912A3838-6722-4F8B-A279-5EA2C0AEA8D1}" srcOrd="0" destOrd="0" presId="urn:microsoft.com/office/officeart/2005/8/layout/arrow5"/>
    <dgm:cxn modelId="{41006E9C-26E2-42AC-8560-12AC3B213531}" type="presOf" srcId="{B617AA36-A81A-46B5-ADC9-F270BB1B8B40}" destId="{4DFFB8C4-6875-4C11-8985-23A05A82C104}" srcOrd="0" destOrd="0" presId="urn:microsoft.com/office/officeart/2005/8/layout/arrow5"/>
    <dgm:cxn modelId="{9769C383-C2D5-4E0F-8702-560D5415A070}" srcId="{B84797F5-96D4-40B9-8B3F-5314F78363D2}" destId="{F32690E7-FCDF-4F53-A2D9-7F0504FB0416}" srcOrd="1" destOrd="0" parTransId="{56F1FAA6-7747-4391-8A91-CA1F74568F30}" sibTransId="{75DBB94C-A08B-466F-9193-FF985236CCAF}"/>
    <dgm:cxn modelId="{A9FBC9D2-C124-446D-BBA6-A99E2C01F510}" type="presOf" srcId="{F32690E7-FCDF-4F53-A2D9-7F0504FB0416}" destId="{45EF3B32-0698-4153-BB54-12C4605950CC}" srcOrd="0" destOrd="0" presId="urn:microsoft.com/office/officeart/2005/8/layout/arrow5"/>
    <dgm:cxn modelId="{3E06C0C1-8F91-4D7C-8013-25FEC2A48705}" srcId="{B84797F5-96D4-40B9-8B3F-5314F78363D2}" destId="{B617AA36-A81A-46B5-ADC9-F270BB1B8B40}" srcOrd="0" destOrd="0" parTransId="{8D23241E-2910-48E9-A1EE-689FB99525F7}" sibTransId="{F90B66B0-F950-4609-8230-95EF0CF3CF25}"/>
    <dgm:cxn modelId="{9F2743E9-2264-4CB6-AC0E-00CDB366CF7C}" type="presParOf" srcId="{912A3838-6722-4F8B-A279-5EA2C0AEA8D1}" destId="{4DFFB8C4-6875-4C11-8985-23A05A82C104}" srcOrd="0" destOrd="0" presId="urn:microsoft.com/office/officeart/2005/8/layout/arrow5"/>
    <dgm:cxn modelId="{DD2191F5-7FCB-4AF0-8EA5-F8A4239ACA2A}" type="presParOf" srcId="{912A3838-6722-4F8B-A279-5EA2C0AEA8D1}" destId="{45EF3B32-0698-4153-BB54-12C4605950C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A9228D-9BF2-4CE7-9CDF-18DA7423C7E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0C6109-B1E9-42A1-85D3-F5476B748C97}">
      <dgm:prSet phldrT="[Texto]"/>
      <dgm:spPr/>
      <dgm:t>
        <a:bodyPr/>
        <a:lstStyle/>
        <a:p>
          <a:r>
            <a:rPr lang="es-ES" dirty="0" smtClean="0">
              <a:sym typeface="Wingdings" panose="05000000000000000000" pitchFamily="2" charset="2"/>
            </a:rPr>
            <a:t>He </a:t>
          </a:r>
          <a:r>
            <a:rPr lang="es-ES" dirty="0" err="1" smtClean="0">
              <a:sym typeface="Wingdings" panose="05000000000000000000" pitchFamily="2" charset="2"/>
            </a:rPr>
            <a:t>died</a:t>
          </a:r>
          <a:r>
            <a:rPr lang="es-ES" dirty="0" smtClean="0">
              <a:sym typeface="Wingdings" panose="05000000000000000000" pitchFamily="2" charset="2"/>
            </a:rPr>
            <a:t> in 1700 </a:t>
          </a:r>
          <a:r>
            <a:rPr lang="es-ES" dirty="0" err="1" smtClean="0">
              <a:sym typeface="Wingdings" panose="05000000000000000000" pitchFamily="2" charset="2"/>
            </a:rPr>
            <a:t>end</a:t>
          </a:r>
          <a:r>
            <a:rPr lang="es-ES" dirty="0" smtClean="0">
              <a:sym typeface="Wingdings" panose="05000000000000000000" pitchFamily="2" charset="2"/>
            </a:rPr>
            <a:t> of </a:t>
          </a:r>
          <a:r>
            <a:rPr lang="es-ES" dirty="0" err="1" smtClean="0">
              <a:sym typeface="Wingdings" panose="05000000000000000000" pitchFamily="2" charset="2"/>
            </a:rPr>
            <a:t>Habsburg</a:t>
          </a:r>
          <a:r>
            <a:rPr lang="es-ES" dirty="0" smtClean="0">
              <a:sym typeface="Wingdings" panose="05000000000000000000" pitchFamily="2" charset="2"/>
            </a:rPr>
            <a:t> </a:t>
          </a:r>
          <a:r>
            <a:rPr lang="es-ES" dirty="0" err="1" smtClean="0">
              <a:sym typeface="Wingdings" panose="05000000000000000000" pitchFamily="2" charset="2"/>
            </a:rPr>
            <a:t>dynasty</a:t>
          </a:r>
          <a:endParaRPr lang="en-US" dirty="0"/>
        </a:p>
      </dgm:t>
    </dgm:pt>
    <dgm:pt modelId="{CD12967D-9EB7-4F11-9FA8-B7167B7C3F3E}" type="parTrans" cxnId="{BE8EB289-7841-4F0A-B4FB-47F270C73139}">
      <dgm:prSet/>
      <dgm:spPr/>
      <dgm:t>
        <a:bodyPr/>
        <a:lstStyle/>
        <a:p>
          <a:endParaRPr lang="en-US"/>
        </a:p>
      </dgm:t>
    </dgm:pt>
    <dgm:pt modelId="{EFAD6CF4-756F-4724-97BD-9BDD30E712C3}" type="sibTrans" cxnId="{BE8EB289-7841-4F0A-B4FB-47F270C73139}">
      <dgm:prSet/>
      <dgm:spPr/>
      <dgm:t>
        <a:bodyPr/>
        <a:lstStyle/>
        <a:p>
          <a:endParaRPr lang="en-US"/>
        </a:p>
      </dgm:t>
    </dgm:pt>
    <dgm:pt modelId="{86D8FBCB-370C-45E7-9CF1-1B78F2114121}">
      <dgm:prSet phldrT="[Texto]"/>
      <dgm:spPr/>
      <dgm:t>
        <a:bodyPr/>
        <a:lstStyle/>
        <a:p>
          <a:r>
            <a:rPr lang="es-ES" dirty="0" smtClean="0"/>
            <a:t>New </a:t>
          </a:r>
          <a:r>
            <a:rPr lang="es-ES" dirty="0" err="1" smtClean="0"/>
            <a:t>dynasty</a:t>
          </a:r>
          <a:r>
            <a:rPr lang="es-ES" dirty="0" smtClean="0"/>
            <a:t>,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House</a:t>
          </a:r>
          <a:r>
            <a:rPr lang="es-ES" dirty="0" smtClean="0"/>
            <a:t> of Bourbon</a:t>
          </a:r>
          <a:endParaRPr lang="en-US" dirty="0"/>
        </a:p>
      </dgm:t>
    </dgm:pt>
    <dgm:pt modelId="{A2BFC53D-A108-4B74-B60F-101022EB3CFE}" type="parTrans" cxnId="{BE3D8DAE-E78D-47A8-A9CA-AF85698F9CD1}">
      <dgm:prSet/>
      <dgm:spPr/>
      <dgm:t>
        <a:bodyPr/>
        <a:lstStyle/>
        <a:p>
          <a:endParaRPr lang="en-US"/>
        </a:p>
      </dgm:t>
    </dgm:pt>
    <dgm:pt modelId="{792FF5FD-5743-4FA4-9932-CF7A5E0B46D7}" type="sibTrans" cxnId="{BE3D8DAE-E78D-47A8-A9CA-AF85698F9CD1}">
      <dgm:prSet/>
      <dgm:spPr/>
      <dgm:t>
        <a:bodyPr/>
        <a:lstStyle/>
        <a:p>
          <a:endParaRPr lang="en-US"/>
        </a:p>
      </dgm:t>
    </dgm:pt>
    <dgm:pt modelId="{714ED79E-4AB7-4B27-BE02-21348F5ABE30}" type="pres">
      <dgm:prSet presAssocID="{B3A9228D-9BF2-4CE7-9CDF-18DA7423C7E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0AE67D-42C7-4BFD-A74C-98F62EAF595F}" type="pres">
      <dgm:prSet presAssocID="{B3A9228D-9BF2-4CE7-9CDF-18DA7423C7EC}" presName="dummyMaxCanvas" presStyleCnt="0">
        <dgm:presLayoutVars/>
      </dgm:prSet>
      <dgm:spPr/>
    </dgm:pt>
    <dgm:pt modelId="{2180FA79-D9EC-4FB0-864D-95133503BABB}" type="pres">
      <dgm:prSet presAssocID="{B3A9228D-9BF2-4CE7-9CDF-18DA7423C7EC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C2F1C-A743-4752-B6B7-7CD0CD36984B}" type="pres">
      <dgm:prSet presAssocID="{B3A9228D-9BF2-4CE7-9CDF-18DA7423C7EC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F509D-0BB8-42F6-8E0B-D599C1A1E38C}" type="pres">
      <dgm:prSet presAssocID="{B3A9228D-9BF2-4CE7-9CDF-18DA7423C7EC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42306-C26E-455D-B03D-284601F4A523}" type="pres">
      <dgm:prSet presAssocID="{B3A9228D-9BF2-4CE7-9CDF-18DA7423C7EC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A9E79-F182-4CBD-BC89-D82ECA0057AE}" type="pres">
      <dgm:prSet presAssocID="{B3A9228D-9BF2-4CE7-9CDF-18DA7423C7EC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3D8DAE-E78D-47A8-A9CA-AF85698F9CD1}" srcId="{B3A9228D-9BF2-4CE7-9CDF-18DA7423C7EC}" destId="{86D8FBCB-370C-45E7-9CF1-1B78F2114121}" srcOrd="1" destOrd="0" parTransId="{A2BFC53D-A108-4B74-B60F-101022EB3CFE}" sibTransId="{792FF5FD-5743-4FA4-9932-CF7A5E0B46D7}"/>
    <dgm:cxn modelId="{B49A5CF2-2200-4F0C-97B8-E0C6BC26CEF7}" type="presOf" srcId="{B3A9228D-9BF2-4CE7-9CDF-18DA7423C7EC}" destId="{714ED79E-4AB7-4B27-BE02-21348F5ABE30}" srcOrd="0" destOrd="0" presId="urn:microsoft.com/office/officeart/2005/8/layout/vProcess5"/>
    <dgm:cxn modelId="{BE8EB289-7841-4F0A-B4FB-47F270C73139}" srcId="{B3A9228D-9BF2-4CE7-9CDF-18DA7423C7EC}" destId="{900C6109-B1E9-42A1-85D3-F5476B748C97}" srcOrd="0" destOrd="0" parTransId="{CD12967D-9EB7-4F11-9FA8-B7167B7C3F3E}" sibTransId="{EFAD6CF4-756F-4724-97BD-9BDD30E712C3}"/>
    <dgm:cxn modelId="{124B0689-5C7D-495F-B856-92A6DBC82ED7}" type="presOf" srcId="{900C6109-B1E9-42A1-85D3-F5476B748C97}" destId="{1B542306-C26E-455D-B03D-284601F4A523}" srcOrd="1" destOrd="0" presId="urn:microsoft.com/office/officeart/2005/8/layout/vProcess5"/>
    <dgm:cxn modelId="{F34B0B81-1242-41A7-B3C3-26E8ACE84622}" type="presOf" srcId="{EFAD6CF4-756F-4724-97BD-9BDD30E712C3}" destId="{F69F509D-0BB8-42F6-8E0B-D599C1A1E38C}" srcOrd="0" destOrd="0" presId="urn:microsoft.com/office/officeart/2005/8/layout/vProcess5"/>
    <dgm:cxn modelId="{29FA06B0-074F-4EF6-9D9D-547576FFFDDA}" type="presOf" srcId="{86D8FBCB-370C-45E7-9CF1-1B78F2114121}" destId="{D64C2F1C-A743-4752-B6B7-7CD0CD36984B}" srcOrd="0" destOrd="0" presId="urn:microsoft.com/office/officeart/2005/8/layout/vProcess5"/>
    <dgm:cxn modelId="{F9A1F307-060C-4361-BB6B-5C950384D1F0}" type="presOf" srcId="{900C6109-B1E9-42A1-85D3-F5476B748C97}" destId="{2180FA79-D9EC-4FB0-864D-95133503BABB}" srcOrd="0" destOrd="0" presId="urn:microsoft.com/office/officeart/2005/8/layout/vProcess5"/>
    <dgm:cxn modelId="{EE207C69-8D9E-4424-BFDB-374655DDFB82}" type="presOf" srcId="{86D8FBCB-370C-45E7-9CF1-1B78F2114121}" destId="{8CCA9E79-F182-4CBD-BC89-D82ECA0057AE}" srcOrd="1" destOrd="0" presId="urn:microsoft.com/office/officeart/2005/8/layout/vProcess5"/>
    <dgm:cxn modelId="{D48EAE6F-AC77-405E-A89A-42D68EC4197E}" type="presParOf" srcId="{714ED79E-4AB7-4B27-BE02-21348F5ABE30}" destId="{230AE67D-42C7-4BFD-A74C-98F62EAF595F}" srcOrd="0" destOrd="0" presId="urn:microsoft.com/office/officeart/2005/8/layout/vProcess5"/>
    <dgm:cxn modelId="{8848C9B7-31A4-48F0-94E0-AC55168C683C}" type="presParOf" srcId="{714ED79E-4AB7-4B27-BE02-21348F5ABE30}" destId="{2180FA79-D9EC-4FB0-864D-95133503BABB}" srcOrd="1" destOrd="0" presId="urn:microsoft.com/office/officeart/2005/8/layout/vProcess5"/>
    <dgm:cxn modelId="{177AD7C0-97C3-4A1E-8DC3-129839E7A99E}" type="presParOf" srcId="{714ED79E-4AB7-4B27-BE02-21348F5ABE30}" destId="{D64C2F1C-A743-4752-B6B7-7CD0CD36984B}" srcOrd="2" destOrd="0" presId="urn:microsoft.com/office/officeart/2005/8/layout/vProcess5"/>
    <dgm:cxn modelId="{E9D2A8A4-B36C-4636-80AB-8774F90143B1}" type="presParOf" srcId="{714ED79E-4AB7-4B27-BE02-21348F5ABE30}" destId="{F69F509D-0BB8-42F6-8E0B-D599C1A1E38C}" srcOrd="3" destOrd="0" presId="urn:microsoft.com/office/officeart/2005/8/layout/vProcess5"/>
    <dgm:cxn modelId="{82F4F5DB-8CFF-4F6E-81AA-DA1167BB87D3}" type="presParOf" srcId="{714ED79E-4AB7-4B27-BE02-21348F5ABE30}" destId="{1B542306-C26E-455D-B03D-284601F4A523}" srcOrd="4" destOrd="0" presId="urn:microsoft.com/office/officeart/2005/8/layout/vProcess5"/>
    <dgm:cxn modelId="{42FA618A-E759-48E6-B12E-B8EDCE01FE66}" type="presParOf" srcId="{714ED79E-4AB7-4B27-BE02-21348F5ABE30}" destId="{8CCA9E79-F182-4CBD-BC89-D82ECA0057AE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F5C008-FD74-417C-BCD7-B1A2D0DF2149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621FCEA-076A-412A-ACFA-C54BE9755E8E}">
      <dgm:prSet phldrT="[Texto]"/>
      <dgm:spPr/>
      <dgm:t>
        <a:bodyPr/>
        <a:lstStyle/>
        <a:p>
          <a:r>
            <a:rPr lang="es-ES" dirty="0" err="1" smtClean="0"/>
            <a:t>Population</a:t>
          </a:r>
          <a:r>
            <a:rPr lang="es-ES" dirty="0" smtClean="0"/>
            <a:t> decline</a:t>
          </a:r>
          <a:endParaRPr lang="en-US" dirty="0"/>
        </a:p>
      </dgm:t>
    </dgm:pt>
    <dgm:pt modelId="{7DD79F9E-5E17-490F-9F7F-BD1DC143D279}" type="parTrans" cxnId="{406724AD-4B15-4A79-8016-ADBA99F61D79}">
      <dgm:prSet/>
      <dgm:spPr/>
      <dgm:t>
        <a:bodyPr/>
        <a:lstStyle/>
        <a:p>
          <a:endParaRPr lang="en-US"/>
        </a:p>
      </dgm:t>
    </dgm:pt>
    <dgm:pt modelId="{FD643218-062C-4E0C-B08E-14A9F59FB1EC}" type="sibTrans" cxnId="{406724AD-4B15-4A79-8016-ADBA99F61D79}">
      <dgm:prSet/>
      <dgm:spPr/>
      <dgm:t>
        <a:bodyPr/>
        <a:lstStyle/>
        <a:p>
          <a:endParaRPr lang="en-US"/>
        </a:p>
      </dgm:t>
    </dgm:pt>
    <dgm:pt modelId="{0F4C6244-82C1-44D0-81C6-6CF2646876BF}">
      <dgm:prSet phldrT="[Texto]"/>
      <dgm:spPr/>
      <dgm:t>
        <a:bodyPr/>
        <a:lstStyle/>
        <a:p>
          <a:r>
            <a:rPr lang="es-ES" dirty="0" err="1" smtClean="0"/>
            <a:t>Bad</a:t>
          </a:r>
          <a:r>
            <a:rPr lang="es-ES" dirty="0" smtClean="0"/>
            <a:t> </a:t>
          </a:r>
          <a:r>
            <a:rPr lang="es-ES" dirty="0" err="1" smtClean="0"/>
            <a:t>harvests</a:t>
          </a:r>
          <a:r>
            <a:rPr lang="es-ES" dirty="0" smtClean="0"/>
            <a:t> and </a:t>
          </a:r>
          <a:r>
            <a:rPr lang="es-ES" dirty="0" err="1" smtClean="0"/>
            <a:t>putbreaks</a:t>
          </a:r>
          <a:r>
            <a:rPr lang="es-ES" dirty="0" smtClean="0"/>
            <a:t> of </a:t>
          </a:r>
          <a:r>
            <a:rPr lang="es-ES" dirty="0" err="1" smtClean="0"/>
            <a:t>the</a:t>
          </a:r>
          <a:r>
            <a:rPr lang="es-ES" dirty="0" smtClean="0"/>
            <a:t> plague</a:t>
          </a:r>
          <a:endParaRPr lang="en-US" dirty="0"/>
        </a:p>
      </dgm:t>
    </dgm:pt>
    <dgm:pt modelId="{EBC39919-CF59-4AAB-97E4-115647E1BF8E}" type="parTrans" cxnId="{3D576A7B-FD91-4000-85BD-75B419120040}">
      <dgm:prSet/>
      <dgm:spPr/>
      <dgm:t>
        <a:bodyPr/>
        <a:lstStyle/>
        <a:p>
          <a:endParaRPr lang="en-US"/>
        </a:p>
      </dgm:t>
    </dgm:pt>
    <dgm:pt modelId="{314A04A8-2BC0-47A7-AE5B-F6C96BD1CEC0}" type="sibTrans" cxnId="{3D576A7B-FD91-4000-85BD-75B419120040}">
      <dgm:prSet/>
      <dgm:spPr/>
      <dgm:t>
        <a:bodyPr/>
        <a:lstStyle/>
        <a:p>
          <a:endParaRPr lang="en-US"/>
        </a:p>
      </dgm:t>
    </dgm:pt>
    <dgm:pt modelId="{676567AC-D95F-4B96-8217-7C191107AE76}">
      <dgm:prSet phldrT="[Texto]"/>
      <dgm:spPr/>
      <dgm:t>
        <a:bodyPr/>
        <a:lstStyle/>
        <a:p>
          <a:r>
            <a:rPr lang="es-ES" dirty="0" err="1" smtClean="0"/>
            <a:t>Expulsion</a:t>
          </a:r>
          <a:r>
            <a:rPr lang="es-ES" dirty="0" smtClean="0"/>
            <a:t> of </a:t>
          </a:r>
          <a:r>
            <a:rPr lang="es-ES" dirty="0" err="1" smtClean="0"/>
            <a:t>the</a:t>
          </a:r>
          <a:r>
            <a:rPr lang="es-ES" dirty="0" smtClean="0"/>
            <a:t> Moriscos</a:t>
          </a:r>
          <a:endParaRPr lang="en-US" dirty="0"/>
        </a:p>
      </dgm:t>
    </dgm:pt>
    <dgm:pt modelId="{F2E3FD76-0750-4BC1-9D61-2DCDE6B26699}" type="parTrans" cxnId="{DAF369D0-6A8E-4779-B193-5BA7FD081432}">
      <dgm:prSet/>
      <dgm:spPr/>
      <dgm:t>
        <a:bodyPr/>
        <a:lstStyle/>
        <a:p>
          <a:endParaRPr lang="en-US"/>
        </a:p>
      </dgm:t>
    </dgm:pt>
    <dgm:pt modelId="{462F764B-FC71-4236-9382-5E8A23EC2D5A}" type="sibTrans" cxnId="{DAF369D0-6A8E-4779-B193-5BA7FD081432}">
      <dgm:prSet/>
      <dgm:spPr/>
      <dgm:t>
        <a:bodyPr/>
        <a:lstStyle/>
        <a:p>
          <a:endParaRPr lang="en-US"/>
        </a:p>
      </dgm:t>
    </dgm:pt>
    <dgm:pt modelId="{784F93EE-CB0F-4784-988C-93B1FF3CCB2A}">
      <dgm:prSet phldrT="[Texto]"/>
      <dgm:spPr/>
      <dgm:t>
        <a:bodyPr/>
        <a:lstStyle/>
        <a:p>
          <a:r>
            <a:rPr lang="es-ES" dirty="0" err="1" smtClean="0"/>
            <a:t>Frequent</a:t>
          </a:r>
          <a:r>
            <a:rPr lang="es-ES" dirty="0" smtClean="0"/>
            <a:t> </a:t>
          </a:r>
          <a:r>
            <a:rPr lang="es-ES" dirty="0" err="1" smtClean="0"/>
            <a:t>wars</a:t>
          </a:r>
          <a:endParaRPr lang="en-US" dirty="0"/>
        </a:p>
      </dgm:t>
    </dgm:pt>
    <dgm:pt modelId="{3A1A319F-927E-446E-8015-EC12E29F526C}" type="parTrans" cxnId="{10F894DF-57D4-4B48-97BC-58841AD2E925}">
      <dgm:prSet/>
      <dgm:spPr/>
      <dgm:t>
        <a:bodyPr/>
        <a:lstStyle/>
        <a:p>
          <a:endParaRPr lang="en-US"/>
        </a:p>
      </dgm:t>
    </dgm:pt>
    <dgm:pt modelId="{097A6822-9A26-4BB0-9069-743BEEED1E1F}" type="sibTrans" cxnId="{10F894DF-57D4-4B48-97BC-58841AD2E925}">
      <dgm:prSet/>
      <dgm:spPr/>
      <dgm:t>
        <a:bodyPr/>
        <a:lstStyle/>
        <a:p>
          <a:endParaRPr lang="en-US"/>
        </a:p>
      </dgm:t>
    </dgm:pt>
    <dgm:pt modelId="{E6B1A818-98F3-4145-B4A3-7B096C8B66C7}">
      <dgm:prSet phldrT="[Texto]"/>
      <dgm:spPr/>
      <dgm:t>
        <a:bodyPr/>
        <a:lstStyle/>
        <a:p>
          <a:r>
            <a:rPr lang="es-ES" dirty="0" err="1" smtClean="0"/>
            <a:t>Emigration</a:t>
          </a:r>
          <a:r>
            <a:rPr lang="es-ES" dirty="0" smtClean="0"/>
            <a:t> to </a:t>
          </a:r>
          <a:r>
            <a:rPr lang="es-ES" dirty="0" err="1" smtClean="0"/>
            <a:t>America</a:t>
          </a:r>
          <a:endParaRPr lang="en-US" dirty="0"/>
        </a:p>
      </dgm:t>
    </dgm:pt>
    <dgm:pt modelId="{C823CCBD-A95F-438C-8E79-89BF38702B7F}" type="parTrans" cxnId="{A8D96B98-EE29-4F8A-AC3E-C5C0DC61DF73}">
      <dgm:prSet/>
      <dgm:spPr/>
      <dgm:t>
        <a:bodyPr/>
        <a:lstStyle/>
        <a:p>
          <a:endParaRPr lang="en-US"/>
        </a:p>
      </dgm:t>
    </dgm:pt>
    <dgm:pt modelId="{4E96C2FF-090D-433F-A370-A49094EED45B}" type="sibTrans" cxnId="{A8D96B98-EE29-4F8A-AC3E-C5C0DC61DF73}">
      <dgm:prSet/>
      <dgm:spPr/>
      <dgm:t>
        <a:bodyPr/>
        <a:lstStyle/>
        <a:p>
          <a:endParaRPr lang="en-US"/>
        </a:p>
      </dgm:t>
    </dgm:pt>
    <dgm:pt modelId="{87EFC5BB-B491-4BE5-8D4B-502176AF7D0E}" type="pres">
      <dgm:prSet presAssocID="{E7F5C008-FD74-417C-BCD7-B1A2D0DF214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F229F1-C26C-4C39-9632-D607AA025E65}" type="pres">
      <dgm:prSet presAssocID="{7621FCEA-076A-412A-ACFA-C54BE9755E8E}" presName="centerShape" presStyleLbl="node0" presStyleIdx="0" presStyleCnt="1"/>
      <dgm:spPr/>
      <dgm:t>
        <a:bodyPr/>
        <a:lstStyle/>
        <a:p>
          <a:endParaRPr lang="en-US"/>
        </a:p>
      </dgm:t>
    </dgm:pt>
    <dgm:pt modelId="{8A611993-C029-4C26-80C3-6593B54C65BB}" type="pres">
      <dgm:prSet presAssocID="{0F4C6244-82C1-44D0-81C6-6CF2646876B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47053-D46F-4269-B3AA-52ABECA789C1}" type="pres">
      <dgm:prSet presAssocID="{0F4C6244-82C1-44D0-81C6-6CF2646876BF}" presName="dummy" presStyleCnt="0"/>
      <dgm:spPr/>
    </dgm:pt>
    <dgm:pt modelId="{D68ED220-6137-4DFC-B015-99FB09DCAA94}" type="pres">
      <dgm:prSet presAssocID="{314A04A8-2BC0-47A7-AE5B-F6C96BD1CEC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935EA2F-F794-4729-A2C2-F87DBD54250A}" type="pres">
      <dgm:prSet presAssocID="{676567AC-D95F-4B96-8217-7C191107AE7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04483-B9D9-4FE9-81E4-515DCFF2E68F}" type="pres">
      <dgm:prSet presAssocID="{676567AC-D95F-4B96-8217-7C191107AE76}" presName="dummy" presStyleCnt="0"/>
      <dgm:spPr/>
    </dgm:pt>
    <dgm:pt modelId="{546215C2-BD08-4EAF-8FAC-21D1CA345778}" type="pres">
      <dgm:prSet presAssocID="{462F764B-FC71-4236-9382-5E8A23EC2D5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1C24EAC-54D2-42E8-B271-70DCBD9E3F32}" type="pres">
      <dgm:prSet presAssocID="{784F93EE-CB0F-4784-988C-93B1FF3CCB2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3CBB9-662D-43A1-8508-352DA226E01C}" type="pres">
      <dgm:prSet presAssocID="{784F93EE-CB0F-4784-988C-93B1FF3CCB2A}" presName="dummy" presStyleCnt="0"/>
      <dgm:spPr/>
    </dgm:pt>
    <dgm:pt modelId="{7D8455FB-5DEB-4440-979A-0CF4592CB207}" type="pres">
      <dgm:prSet presAssocID="{097A6822-9A26-4BB0-9069-743BEEED1E1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C9582EA-C54F-40FE-816B-6736F6AE77C4}" type="pres">
      <dgm:prSet presAssocID="{E6B1A818-98F3-4145-B4A3-7B096C8B66C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F5B90-F31B-487F-A7AB-D6319B4818F3}" type="pres">
      <dgm:prSet presAssocID="{E6B1A818-98F3-4145-B4A3-7B096C8B66C7}" presName="dummy" presStyleCnt="0"/>
      <dgm:spPr/>
    </dgm:pt>
    <dgm:pt modelId="{5387D232-2043-46A7-9EA0-22A7AE009352}" type="pres">
      <dgm:prSet presAssocID="{4E96C2FF-090D-433F-A370-A49094EED45B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AF369D0-6A8E-4779-B193-5BA7FD081432}" srcId="{7621FCEA-076A-412A-ACFA-C54BE9755E8E}" destId="{676567AC-D95F-4B96-8217-7C191107AE76}" srcOrd="1" destOrd="0" parTransId="{F2E3FD76-0750-4BC1-9D61-2DCDE6B26699}" sibTransId="{462F764B-FC71-4236-9382-5E8A23EC2D5A}"/>
    <dgm:cxn modelId="{406724AD-4B15-4A79-8016-ADBA99F61D79}" srcId="{E7F5C008-FD74-417C-BCD7-B1A2D0DF2149}" destId="{7621FCEA-076A-412A-ACFA-C54BE9755E8E}" srcOrd="0" destOrd="0" parTransId="{7DD79F9E-5E17-490F-9F7F-BD1DC143D279}" sibTransId="{FD643218-062C-4E0C-B08E-14A9F59FB1EC}"/>
    <dgm:cxn modelId="{A8977802-B0FB-4012-8F50-0132404A199B}" type="presOf" srcId="{E7F5C008-FD74-417C-BCD7-B1A2D0DF2149}" destId="{87EFC5BB-B491-4BE5-8D4B-502176AF7D0E}" srcOrd="0" destOrd="0" presId="urn:microsoft.com/office/officeart/2005/8/layout/radial6"/>
    <dgm:cxn modelId="{10F894DF-57D4-4B48-97BC-58841AD2E925}" srcId="{7621FCEA-076A-412A-ACFA-C54BE9755E8E}" destId="{784F93EE-CB0F-4784-988C-93B1FF3CCB2A}" srcOrd="2" destOrd="0" parTransId="{3A1A319F-927E-446E-8015-EC12E29F526C}" sibTransId="{097A6822-9A26-4BB0-9069-743BEEED1E1F}"/>
    <dgm:cxn modelId="{59ED1AB1-9D7B-4B32-912C-4142F726C6F9}" type="presOf" srcId="{314A04A8-2BC0-47A7-AE5B-F6C96BD1CEC0}" destId="{D68ED220-6137-4DFC-B015-99FB09DCAA94}" srcOrd="0" destOrd="0" presId="urn:microsoft.com/office/officeart/2005/8/layout/radial6"/>
    <dgm:cxn modelId="{20218C23-1D7E-4BCE-B48C-7CB7C13CCF63}" type="presOf" srcId="{462F764B-FC71-4236-9382-5E8A23EC2D5A}" destId="{546215C2-BD08-4EAF-8FAC-21D1CA345778}" srcOrd="0" destOrd="0" presId="urn:microsoft.com/office/officeart/2005/8/layout/radial6"/>
    <dgm:cxn modelId="{A8D96B98-EE29-4F8A-AC3E-C5C0DC61DF73}" srcId="{7621FCEA-076A-412A-ACFA-C54BE9755E8E}" destId="{E6B1A818-98F3-4145-B4A3-7B096C8B66C7}" srcOrd="3" destOrd="0" parTransId="{C823CCBD-A95F-438C-8E79-89BF38702B7F}" sibTransId="{4E96C2FF-090D-433F-A370-A49094EED45B}"/>
    <dgm:cxn modelId="{FC400C01-317B-4B4F-A076-0963C58121B0}" type="presOf" srcId="{097A6822-9A26-4BB0-9069-743BEEED1E1F}" destId="{7D8455FB-5DEB-4440-979A-0CF4592CB207}" srcOrd="0" destOrd="0" presId="urn:microsoft.com/office/officeart/2005/8/layout/radial6"/>
    <dgm:cxn modelId="{7478A94F-4036-4AA0-BEC5-DC5C5180C659}" type="presOf" srcId="{7621FCEA-076A-412A-ACFA-C54BE9755E8E}" destId="{E8F229F1-C26C-4C39-9632-D607AA025E65}" srcOrd="0" destOrd="0" presId="urn:microsoft.com/office/officeart/2005/8/layout/radial6"/>
    <dgm:cxn modelId="{97AB8B61-55CD-4F9F-A344-DDB781AA22D0}" type="presOf" srcId="{676567AC-D95F-4B96-8217-7C191107AE76}" destId="{E935EA2F-F794-4729-A2C2-F87DBD54250A}" srcOrd="0" destOrd="0" presId="urn:microsoft.com/office/officeart/2005/8/layout/radial6"/>
    <dgm:cxn modelId="{AA6BFBAC-487E-4F20-A12D-193097649449}" type="presOf" srcId="{0F4C6244-82C1-44D0-81C6-6CF2646876BF}" destId="{8A611993-C029-4C26-80C3-6593B54C65BB}" srcOrd="0" destOrd="0" presId="urn:microsoft.com/office/officeart/2005/8/layout/radial6"/>
    <dgm:cxn modelId="{3D576A7B-FD91-4000-85BD-75B419120040}" srcId="{7621FCEA-076A-412A-ACFA-C54BE9755E8E}" destId="{0F4C6244-82C1-44D0-81C6-6CF2646876BF}" srcOrd="0" destOrd="0" parTransId="{EBC39919-CF59-4AAB-97E4-115647E1BF8E}" sibTransId="{314A04A8-2BC0-47A7-AE5B-F6C96BD1CEC0}"/>
    <dgm:cxn modelId="{BC3340DB-267D-4996-858B-2C6028BC27E6}" type="presOf" srcId="{E6B1A818-98F3-4145-B4A3-7B096C8B66C7}" destId="{9C9582EA-C54F-40FE-816B-6736F6AE77C4}" srcOrd="0" destOrd="0" presId="urn:microsoft.com/office/officeart/2005/8/layout/radial6"/>
    <dgm:cxn modelId="{D744F2FA-66CD-4E7C-8A98-2E6DF05549D7}" type="presOf" srcId="{4E96C2FF-090D-433F-A370-A49094EED45B}" destId="{5387D232-2043-46A7-9EA0-22A7AE009352}" srcOrd="0" destOrd="0" presId="urn:microsoft.com/office/officeart/2005/8/layout/radial6"/>
    <dgm:cxn modelId="{6FF45B05-F42F-4682-988B-6F57D3A80FB4}" type="presOf" srcId="{784F93EE-CB0F-4784-988C-93B1FF3CCB2A}" destId="{C1C24EAC-54D2-42E8-B271-70DCBD9E3F32}" srcOrd="0" destOrd="0" presId="urn:microsoft.com/office/officeart/2005/8/layout/radial6"/>
    <dgm:cxn modelId="{8D6639D0-820C-4106-A98A-2ADCEE9A9CD4}" type="presParOf" srcId="{87EFC5BB-B491-4BE5-8D4B-502176AF7D0E}" destId="{E8F229F1-C26C-4C39-9632-D607AA025E65}" srcOrd="0" destOrd="0" presId="urn:microsoft.com/office/officeart/2005/8/layout/radial6"/>
    <dgm:cxn modelId="{0F26F247-2324-4202-9B87-CF8FE0F266C3}" type="presParOf" srcId="{87EFC5BB-B491-4BE5-8D4B-502176AF7D0E}" destId="{8A611993-C029-4C26-80C3-6593B54C65BB}" srcOrd="1" destOrd="0" presId="urn:microsoft.com/office/officeart/2005/8/layout/radial6"/>
    <dgm:cxn modelId="{D90F0F94-28A9-4113-B763-65D4759ECF69}" type="presParOf" srcId="{87EFC5BB-B491-4BE5-8D4B-502176AF7D0E}" destId="{7E847053-D46F-4269-B3AA-52ABECA789C1}" srcOrd="2" destOrd="0" presId="urn:microsoft.com/office/officeart/2005/8/layout/radial6"/>
    <dgm:cxn modelId="{0C27642F-AEF5-481D-9075-8FC5360BF816}" type="presParOf" srcId="{87EFC5BB-B491-4BE5-8D4B-502176AF7D0E}" destId="{D68ED220-6137-4DFC-B015-99FB09DCAA94}" srcOrd="3" destOrd="0" presId="urn:microsoft.com/office/officeart/2005/8/layout/radial6"/>
    <dgm:cxn modelId="{BB9DDAD7-5B7D-4CEB-9152-9510A380C59E}" type="presParOf" srcId="{87EFC5BB-B491-4BE5-8D4B-502176AF7D0E}" destId="{E935EA2F-F794-4729-A2C2-F87DBD54250A}" srcOrd="4" destOrd="0" presId="urn:microsoft.com/office/officeart/2005/8/layout/radial6"/>
    <dgm:cxn modelId="{FE26C51A-DF9B-4C32-B387-CAF950D9E2C3}" type="presParOf" srcId="{87EFC5BB-B491-4BE5-8D4B-502176AF7D0E}" destId="{2AA04483-B9D9-4FE9-81E4-515DCFF2E68F}" srcOrd="5" destOrd="0" presId="urn:microsoft.com/office/officeart/2005/8/layout/radial6"/>
    <dgm:cxn modelId="{1C3F1C36-6B5B-41EE-9814-50B4516482BF}" type="presParOf" srcId="{87EFC5BB-B491-4BE5-8D4B-502176AF7D0E}" destId="{546215C2-BD08-4EAF-8FAC-21D1CA345778}" srcOrd="6" destOrd="0" presId="urn:microsoft.com/office/officeart/2005/8/layout/radial6"/>
    <dgm:cxn modelId="{9576ADD4-1636-4070-AA09-A7129CBE5392}" type="presParOf" srcId="{87EFC5BB-B491-4BE5-8D4B-502176AF7D0E}" destId="{C1C24EAC-54D2-42E8-B271-70DCBD9E3F32}" srcOrd="7" destOrd="0" presId="urn:microsoft.com/office/officeart/2005/8/layout/radial6"/>
    <dgm:cxn modelId="{2A59196A-1A1D-4EA4-B093-3E78F2822708}" type="presParOf" srcId="{87EFC5BB-B491-4BE5-8D4B-502176AF7D0E}" destId="{D8C3CBB9-662D-43A1-8508-352DA226E01C}" srcOrd="8" destOrd="0" presId="urn:microsoft.com/office/officeart/2005/8/layout/radial6"/>
    <dgm:cxn modelId="{CB11C0F7-CFB5-4663-8800-F4A2A9D7AE6E}" type="presParOf" srcId="{87EFC5BB-B491-4BE5-8D4B-502176AF7D0E}" destId="{7D8455FB-5DEB-4440-979A-0CF4592CB207}" srcOrd="9" destOrd="0" presId="urn:microsoft.com/office/officeart/2005/8/layout/radial6"/>
    <dgm:cxn modelId="{BFE845AC-78EE-47EA-B91B-EA4B3689E600}" type="presParOf" srcId="{87EFC5BB-B491-4BE5-8D4B-502176AF7D0E}" destId="{9C9582EA-C54F-40FE-816B-6736F6AE77C4}" srcOrd="10" destOrd="0" presId="urn:microsoft.com/office/officeart/2005/8/layout/radial6"/>
    <dgm:cxn modelId="{F3C05925-B1A7-4852-A61E-061D44FE8D7C}" type="presParOf" srcId="{87EFC5BB-B491-4BE5-8D4B-502176AF7D0E}" destId="{6FDF5B90-F31B-487F-A7AB-D6319B4818F3}" srcOrd="11" destOrd="0" presId="urn:microsoft.com/office/officeart/2005/8/layout/radial6"/>
    <dgm:cxn modelId="{A08C0325-933A-4D10-BF12-2AB5740A30A2}" type="presParOf" srcId="{87EFC5BB-B491-4BE5-8D4B-502176AF7D0E}" destId="{5387D232-2043-46A7-9EA0-22A7AE00935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D695C9-B1F5-4EC8-94AC-B76B5D454B59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E4AA94-C45E-42A3-9EB6-FAC740B9D70A}">
      <dgm:prSet phldrT="[Texto]"/>
      <dgm:spPr/>
      <dgm:t>
        <a:bodyPr/>
        <a:lstStyle/>
        <a:p>
          <a:r>
            <a:rPr lang="es-ES" dirty="0" err="1" smtClean="0"/>
            <a:t>Economic</a:t>
          </a:r>
          <a:r>
            <a:rPr lang="es-ES" dirty="0" smtClean="0"/>
            <a:t> </a:t>
          </a:r>
          <a:r>
            <a:rPr lang="es-ES" dirty="0" err="1" smtClean="0"/>
            <a:t>recession</a:t>
          </a:r>
          <a:endParaRPr lang="en-US" dirty="0"/>
        </a:p>
      </dgm:t>
    </dgm:pt>
    <dgm:pt modelId="{61BB1635-9A0C-4AE0-95ED-F6271CF9FA87}" type="parTrans" cxnId="{7A250198-D4E9-4C09-88E4-3DAD028BCBCD}">
      <dgm:prSet/>
      <dgm:spPr/>
      <dgm:t>
        <a:bodyPr/>
        <a:lstStyle/>
        <a:p>
          <a:endParaRPr lang="en-US"/>
        </a:p>
      </dgm:t>
    </dgm:pt>
    <dgm:pt modelId="{8ABBA8CF-B15F-48C9-9D8A-4B6516D99FAC}" type="sibTrans" cxnId="{7A250198-D4E9-4C09-88E4-3DAD028BCBCD}">
      <dgm:prSet/>
      <dgm:spPr/>
      <dgm:t>
        <a:bodyPr/>
        <a:lstStyle/>
        <a:p>
          <a:endParaRPr lang="en-US"/>
        </a:p>
      </dgm:t>
    </dgm:pt>
    <dgm:pt modelId="{781A63B7-DD72-4C3C-A426-86EB23237893}">
      <dgm:prSet phldrT="[Texto]"/>
      <dgm:spPr/>
      <dgm:t>
        <a:bodyPr/>
        <a:lstStyle/>
        <a:p>
          <a:r>
            <a:rPr lang="es-ES" dirty="0" err="1" smtClean="0"/>
            <a:t>Agriculture</a:t>
          </a:r>
          <a:r>
            <a:rPr lang="es-ES" dirty="0" smtClean="0"/>
            <a:t> </a:t>
          </a:r>
          <a:r>
            <a:rPr lang="es-ES" dirty="0" err="1" smtClean="0"/>
            <a:t>suffered</a:t>
          </a:r>
          <a:r>
            <a:rPr lang="es-ES" dirty="0" smtClean="0"/>
            <a:t> a crisis</a:t>
          </a:r>
          <a:endParaRPr lang="en-US" dirty="0"/>
        </a:p>
      </dgm:t>
    </dgm:pt>
    <dgm:pt modelId="{D1900778-E457-4F41-9366-55D7AC515D46}" type="parTrans" cxnId="{B76F7EC1-40CC-47D2-A265-1934241B22DD}">
      <dgm:prSet/>
      <dgm:spPr/>
      <dgm:t>
        <a:bodyPr/>
        <a:lstStyle/>
        <a:p>
          <a:endParaRPr lang="en-US"/>
        </a:p>
      </dgm:t>
    </dgm:pt>
    <dgm:pt modelId="{41E9D6B2-270A-4431-9CC6-9640A5B5C5A6}" type="sibTrans" cxnId="{B76F7EC1-40CC-47D2-A265-1934241B22DD}">
      <dgm:prSet/>
      <dgm:spPr/>
      <dgm:t>
        <a:bodyPr/>
        <a:lstStyle/>
        <a:p>
          <a:endParaRPr lang="en-US"/>
        </a:p>
      </dgm:t>
    </dgm:pt>
    <dgm:pt modelId="{47BFF7C3-DCEA-45D4-BF5F-10BE1D72E887}">
      <dgm:prSet phldrT="[Texto]"/>
      <dgm:spPr/>
      <dgm:t>
        <a:bodyPr/>
        <a:lstStyle/>
        <a:p>
          <a:r>
            <a:rPr lang="es-ES" dirty="0" err="1" smtClean="0"/>
            <a:t>Craftsmanship</a:t>
          </a:r>
          <a:r>
            <a:rPr lang="es-ES" dirty="0" smtClean="0"/>
            <a:t> </a:t>
          </a:r>
          <a:r>
            <a:rPr lang="es-ES" dirty="0" err="1" smtClean="0"/>
            <a:t>declined</a:t>
          </a:r>
          <a:endParaRPr lang="en-US" dirty="0"/>
        </a:p>
      </dgm:t>
    </dgm:pt>
    <dgm:pt modelId="{75D439F6-0A1C-4254-98F3-96E3E8AEECC1}" type="parTrans" cxnId="{88B15E43-CE72-4F8A-B8FE-047387F1EEFF}">
      <dgm:prSet/>
      <dgm:spPr/>
      <dgm:t>
        <a:bodyPr/>
        <a:lstStyle/>
        <a:p>
          <a:endParaRPr lang="en-US"/>
        </a:p>
      </dgm:t>
    </dgm:pt>
    <dgm:pt modelId="{DDCF72E3-4843-46CA-9A2F-A798FAA686F3}" type="sibTrans" cxnId="{88B15E43-CE72-4F8A-B8FE-047387F1EEFF}">
      <dgm:prSet/>
      <dgm:spPr/>
      <dgm:t>
        <a:bodyPr/>
        <a:lstStyle/>
        <a:p>
          <a:endParaRPr lang="en-US"/>
        </a:p>
      </dgm:t>
    </dgm:pt>
    <dgm:pt modelId="{1A6D7094-F926-464A-815B-74174061F5E4}">
      <dgm:prSet phldrT="[Texto]"/>
      <dgm:spPr/>
      <dgm:t>
        <a:bodyPr/>
        <a:lstStyle/>
        <a:p>
          <a:r>
            <a:rPr lang="es-ES" dirty="0" err="1" smtClean="0"/>
            <a:t>Trade</a:t>
          </a:r>
          <a:r>
            <a:rPr lang="es-ES" dirty="0" smtClean="0"/>
            <a:t> </a:t>
          </a:r>
          <a:r>
            <a:rPr lang="es-ES" dirty="0" err="1" smtClean="0"/>
            <a:t>declined</a:t>
          </a:r>
          <a:endParaRPr lang="en-US" dirty="0"/>
        </a:p>
      </dgm:t>
    </dgm:pt>
    <dgm:pt modelId="{1AB912B9-40CA-4ACE-8805-816944DA1AD9}" type="parTrans" cxnId="{162F9A5F-4CCB-4080-B3B5-FC27B864F709}">
      <dgm:prSet/>
      <dgm:spPr/>
      <dgm:t>
        <a:bodyPr/>
        <a:lstStyle/>
        <a:p>
          <a:endParaRPr lang="en-US"/>
        </a:p>
      </dgm:t>
    </dgm:pt>
    <dgm:pt modelId="{9A9BF543-BB3F-48B7-A1D0-B5A018F338BE}" type="sibTrans" cxnId="{162F9A5F-4CCB-4080-B3B5-FC27B864F709}">
      <dgm:prSet/>
      <dgm:spPr/>
      <dgm:t>
        <a:bodyPr/>
        <a:lstStyle/>
        <a:p>
          <a:endParaRPr lang="en-US"/>
        </a:p>
      </dgm:t>
    </dgm:pt>
    <dgm:pt modelId="{624E1634-F2E3-4B1F-AC13-CB17EDD71EB6}">
      <dgm:prSet phldrT="[Texto]"/>
      <dgm:spPr/>
      <dgm:t>
        <a:bodyPr/>
        <a:lstStyle/>
        <a:p>
          <a:r>
            <a:rPr lang="es-ES" dirty="0" err="1" smtClean="0"/>
            <a:t>Continuous</a:t>
          </a:r>
          <a:r>
            <a:rPr lang="es-ES" dirty="0" smtClean="0"/>
            <a:t> </a:t>
          </a:r>
          <a:r>
            <a:rPr lang="es-ES" dirty="0" err="1" smtClean="0"/>
            <a:t>bankruptcy</a:t>
          </a:r>
          <a:endParaRPr lang="en-US" dirty="0"/>
        </a:p>
      </dgm:t>
    </dgm:pt>
    <dgm:pt modelId="{B18A4DE1-EFD3-42A0-9767-C0D21F343625}" type="parTrans" cxnId="{AC628EFE-DA24-4B94-B2ED-E5B0C16E5F97}">
      <dgm:prSet/>
      <dgm:spPr/>
      <dgm:t>
        <a:bodyPr/>
        <a:lstStyle/>
        <a:p>
          <a:endParaRPr lang="en-US"/>
        </a:p>
      </dgm:t>
    </dgm:pt>
    <dgm:pt modelId="{F00EB32B-9EB6-42D2-B794-3C469A0D652C}" type="sibTrans" cxnId="{AC628EFE-DA24-4B94-B2ED-E5B0C16E5F97}">
      <dgm:prSet/>
      <dgm:spPr/>
      <dgm:t>
        <a:bodyPr/>
        <a:lstStyle/>
        <a:p>
          <a:endParaRPr lang="en-US"/>
        </a:p>
      </dgm:t>
    </dgm:pt>
    <dgm:pt modelId="{527D5F4A-616E-4897-BCDA-CE41E720A08E}" type="pres">
      <dgm:prSet presAssocID="{97D695C9-B1F5-4EC8-94AC-B76B5D454B5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B64D87-4105-4DAC-8317-1F1F98637DD8}" type="pres">
      <dgm:prSet presAssocID="{45E4AA94-C45E-42A3-9EB6-FAC740B9D70A}" presName="centerShape" presStyleLbl="node0" presStyleIdx="0" presStyleCnt="1"/>
      <dgm:spPr/>
      <dgm:t>
        <a:bodyPr/>
        <a:lstStyle/>
        <a:p>
          <a:endParaRPr lang="en-US"/>
        </a:p>
      </dgm:t>
    </dgm:pt>
    <dgm:pt modelId="{AD525F9B-8DA4-47F5-9B4C-0274FE652337}" type="pres">
      <dgm:prSet presAssocID="{781A63B7-DD72-4C3C-A426-86EB2323789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1E963-D64E-43FD-8B1A-B9BCC312BAC6}" type="pres">
      <dgm:prSet presAssocID="{781A63B7-DD72-4C3C-A426-86EB23237893}" presName="dummy" presStyleCnt="0"/>
      <dgm:spPr/>
    </dgm:pt>
    <dgm:pt modelId="{4C3A38B8-16B3-431B-830B-5BEF16FB786C}" type="pres">
      <dgm:prSet presAssocID="{41E9D6B2-270A-4431-9CC6-9640A5B5C5A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896A34A-246B-4D58-B357-A62D35FEFFB2}" type="pres">
      <dgm:prSet presAssocID="{47BFF7C3-DCEA-45D4-BF5F-10BE1D72E88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F7828-BB8F-4272-A75D-48160E4D64DE}" type="pres">
      <dgm:prSet presAssocID="{47BFF7C3-DCEA-45D4-BF5F-10BE1D72E887}" presName="dummy" presStyleCnt="0"/>
      <dgm:spPr/>
    </dgm:pt>
    <dgm:pt modelId="{26EB93AB-71C5-4958-BFC4-525ED5F3B155}" type="pres">
      <dgm:prSet presAssocID="{DDCF72E3-4843-46CA-9A2F-A798FAA686F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31F4776-1CE7-4EFF-9DE6-58E83CB77B19}" type="pres">
      <dgm:prSet presAssocID="{1A6D7094-F926-464A-815B-74174061F5E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C6BC9-7395-462C-9D26-D836AD45EDAA}" type="pres">
      <dgm:prSet presAssocID="{1A6D7094-F926-464A-815B-74174061F5E4}" presName="dummy" presStyleCnt="0"/>
      <dgm:spPr/>
    </dgm:pt>
    <dgm:pt modelId="{CC958CF8-1AB2-498F-AE33-C37FD49E404A}" type="pres">
      <dgm:prSet presAssocID="{9A9BF543-BB3F-48B7-A1D0-B5A018F338B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6A79499-5B91-4765-8B24-1D999FD611B6}" type="pres">
      <dgm:prSet presAssocID="{624E1634-F2E3-4B1F-AC13-CB17EDD71EB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3A721-1822-4954-8F9E-C133A903A37A}" type="pres">
      <dgm:prSet presAssocID="{624E1634-F2E3-4B1F-AC13-CB17EDD71EB6}" presName="dummy" presStyleCnt="0"/>
      <dgm:spPr/>
    </dgm:pt>
    <dgm:pt modelId="{AF7CEAEB-6D44-4DBF-AAE8-2F5D3C908756}" type="pres">
      <dgm:prSet presAssocID="{F00EB32B-9EB6-42D2-B794-3C469A0D652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7FA5B59-40D6-41AB-87A4-4FDBA73CD608}" type="presOf" srcId="{624E1634-F2E3-4B1F-AC13-CB17EDD71EB6}" destId="{46A79499-5B91-4765-8B24-1D999FD611B6}" srcOrd="0" destOrd="0" presId="urn:microsoft.com/office/officeart/2005/8/layout/radial6"/>
    <dgm:cxn modelId="{7A250198-D4E9-4C09-88E4-3DAD028BCBCD}" srcId="{97D695C9-B1F5-4EC8-94AC-B76B5D454B59}" destId="{45E4AA94-C45E-42A3-9EB6-FAC740B9D70A}" srcOrd="0" destOrd="0" parTransId="{61BB1635-9A0C-4AE0-95ED-F6271CF9FA87}" sibTransId="{8ABBA8CF-B15F-48C9-9D8A-4B6516D99FAC}"/>
    <dgm:cxn modelId="{9A52499E-5850-4E55-B034-5BC4F6B7CB0E}" type="presOf" srcId="{9A9BF543-BB3F-48B7-A1D0-B5A018F338BE}" destId="{CC958CF8-1AB2-498F-AE33-C37FD49E404A}" srcOrd="0" destOrd="0" presId="urn:microsoft.com/office/officeart/2005/8/layout/radial6"/>
    <dgm:cxn modelId="{C012DF75-8A05-4E84-9853-AD974C009EAA}" type="presOf" srcId="{47BFF7C3-DCEA-45D4-BF5F-10BE1D72E887}" destId="{0896A34A-246B-4D58-B357-A62D35FEFFB2}" srcOrd="0" destOrd="0" presId="urn:microsoft.com/office/officeart/2005/8/layout/radial6"/>
    <dgm:cxn modelId="{162F9A5F-4CCB-4080-B3B5-FC27B864F709}" srcId="{45E4AA94-C45E-42A3-9EB6-FAC740B9D70A}" destId="{1A6D7094-F926-464A-815B-74174061F5E4}" srcOrd="2" destOrd="0" parTransId="{1AB912B9-40CA-4ACE-8805-816944DA1AD9}" sibTransId="{9A9BF543-BB3F-48B7-A1D0-B5A018F338BE}"/>
    <dgm:cxn modelId="{88B15E43-CE72-4F8A-B8FE-047387F1EEFF}" srcId="{45E4AA94-C45E-42A3-9EB6-FAC740B9D70A}" destId="{47BFF7C3-DCEA-45D4-BF5F-10BE1D72E887}" srcOrd="1" destOrd="0" parTransId="{75D439F6-0A1C-4254-98F3-96E3E8AEECC1}" sibTransId="{DDCF72E3-4843-46CA-9A2F-A798FAA686F3}"/>
    <dgm:cxn modelId="{7DAFD83C-661F-4CAD-8F16-D031CDA40FDD}" type="presOf" srcId="{45E4AA94-C45E-42A3-9EB6-FAC740B9D70A}" destId="{A1B64D87-4105-4DAC-8317-1F1F98637DD8}" srcOrd="0" destOrd="0" presId="urn:microsoft.com/office/officeart/2005/8/layout/radial6"/>
    <dgm:cxn modelId="{AC628EFE-DA24-4B94-B2ED-E5B0C16E5F97}" srcId="{45E4AA94-C45E-42A3-9EB6-FAC740B9D70A}" destId="{624E1634-F2E3-4B1F-AC13-CB17EDD71EB6}" srcOrd="3" destOrd="0" parTransId="{B18A4DE1-EFD3-42A0-9767-C0D21F343625}" sibTransId="{F00EB32B-9EB6-42D2-B794-3C469A0D652C}"/>
    <dgm:cxn modelId="{9C866D5B-1F61-447D-912B-7BD1CB03B825}" type="presOf" srcId="{781A63B7-DD72-4C3C-A426-86EB23237893}" destId="{AD525F9B-8DA4-47F5-9B4C-0274FE652337}" srcOrd="0" destOrd="0" presId="urn:microsoft.com/office/officeart/2005/8/layout/radial6"/>
    <dgm:cxn modelId="{4147D0F3-F9FF-4B38-A081-84D4229B0600}" type="presOf" srcId="{1A6D7094-F926-464A-815B-74174061F5E4}" destId="{831F4776-1CE7-4EFF-9DE6-58E83CB77B19}" srcOrd="0" destOrd="0" presId="urn:microsoft.com/office/officeart/2005/8/layout/radial6"/>
    <dgm:cxn modelId="{B79D61C5-9B81-44E5-B300-7F1CCAC0A44E}" type="presOf" srcId="{DDCF72E3-4843-46CA-9A2F-A798FAA686F3}" destId="{26EB93AB-71C5-4958-BFC4-525ED5F3B155}" srcOrd="0" destOrd="0" presId="urn:microsoft.com/office/officeart/2005/8/layout/radial6"/>
    <dgm:cxn modelId="{7D2FF502-9797-422B-85B2-07B9BB8E263C}" type="presOf" srcId="{41E9D6B2-270A-4431-9CC6-9640A5B5C5A6}" destId="{4C3A38B8-16B3-431B-830B-5BEF16FB786C}" srcOrd="0" destOrd="0" presId="urn:microsoft.com/office/officeart/2005/8/layout/radial6"/>
    <dgm:cxn modelId="{C2ED14CF-A916-4428-88C6-3825646DB4A7}" type="presOf" srcId="{97D695C9-B1F5-4EC8-94AC-B76B5D454B59}" destId="{527D5F4A-616E-4897-BCDA-CE41E720A08E}" srcOrd="0" destOrd="0" presId="urn:microsoft.com/office/officeart/2005/8/layout/radial6"/>
    <dgm:cxn modelId="{B76F7EC1-40CC-47D2-A265-1934241B22DD}" srcId="{45E4AA94-C45E-42A3-9EB6-FAC740B9D70A}" destId="{781A63B7-DD72-4C3C-A426-86EB23237893}" srcOrd="0" destOrd="0" parTransId="{D1900778-E457-4F41-9366-55D7AC515D46}" sibTransId="{41E9D6B2-270A-4431-9CC6-9640A5B5C5A6}"/>
    <dgm:cxn modelId="{C376008A-E917-4C25-837E-2048D5FC8407}" type="presOf" srcId="{F00EB32B-9EB6-42D2-B794-3C469A0D652C}" destId="{AF7CEAEB-6D44-4DBF-AAE8-2F5D3C908756}" srcOrd="0" destOrd="0" presId="urn:microsoft.com/office/officeart/2005/8/layout/radial6"/>
    <dgm:cxn modelId="{42ECD65A-0CBA-4DED-B98D-20A93AAF5C3B}" type="presParOf" srcId="{527D5F4A-616E-4897-BCDA-CE41E720A08E}" destId="{A1B64D87-4105-4DAC-8317-1F1F98637DD8}" srcOrd="0" destOrd="0" presId="urn:microsoft.com/office/officeart/2005/8/layout/radial6"/>
    <dgm:cxn modelId="{0F10802E-E5E8-4519-98D1-F852978A679E}" type="presParOf" srcId="{527D5F4A-616E-4897-BCDA-CE41E720A08E}" destId="{AD525F9B-8DA4-47F5-9B4C-0274FE652337}" srcOrd="1" destOrd="0" presId="urn:microsoft.com/office/officeart/2005/8/layout/radial6"/>
    <dgm:cxn modelId="{7BF00E1C-D3E1-4631-9629-2F815ABA28F2}" type="presParOf" srcId="{527D5F4A-616E-4897-BCDA-CE41E720A08E}" destId="{B841E963-D64E-43FD-8B1A-B9BCC312BAC6}" srcOrd="2" destOrd="0" presId="urn:microsoft.com/office/officeart/2005/8/layout/radial6"/>
    <dgm:cxn modelId="{3260A580-AEFD-4801-8BD3-F415ED4F5126}" type="presParOf" srcId="{527D5F4A-616E-4897-BCDA-CE41E720A08E}" destId="{4C3A38B8-16B3-431B-830B-5BEF16FB786C}" srcOrd="3" destOrd="0" presId="urn:microsoft.com/office/officeart/2005/8/layout/radial6"/>
    <dgm:cxn modelId="{F6C816FB-6D10-47D2-8C2A-3A310C5AD4D7}" type="presParOf" srcId="{527D5F4A-616E-4897-BCDA-CE41E720A08E}" destId="{0896A34A-246B-4D58-B357-A62D35FEFFB2}" srcOrd="4" destOrd="0" presId="urn:microsoft.com/office/officeart/2005/8/layout/radial6"/>
    <dgm:cxn modelId="{52266F89-A5A4-4FAB-B3B0-8D3004A4980E}" type="presParOf" srcId="{527D5F4A-616E-4897-BCDA-CE41E720A08E}" destId="{721F7828-BB8F-4272-A75D-48160E4D64DE}" srcOrd="5" destOrd="0" presId="urn:microsoft.com/office/officeart/2005/8/layout/radial6"/>
    <dgm:cxn modelId="{7A8F1FAA-B93E-4CC4-B219-F774DCE187FF}" type="presParOf" srcId="{527D5F4A-616E-4897-BCDA-CE41E720A08E}" destId="{26EB93AB-71C5-4958-BFC4-525ED5F3B155}" srcOrd="6" destOrd="0" presId="urn:microsoft.com/office/officeart/2005/8/layout/radial6"/>
    <dgm:cxn modelId="{0733BDFA-77B9-4A01-BB2A-33B2E8BE7417}" type="presParOf" srcId="{527D5F4A-616E-4897-BCDA-CE41E720A08E}" destId="{831F4776-1CE7-4EFF-9DE6-58E83CB77B19}" srcOrd="7" destOrd="0" presId="urn:microsoft.com/office/officeart/2005/8/layout/radial6"/>
    <dgm:cxn modelId="{25856034-5B01-4BB4-ACDC-9D1E13043806}" type="presParOf" srcId="{527D5F4A-616E-4897-BCDA-CE41E720A08E}" destId="{07EC6BC9-7395-462C-9D26-D836AD45EDAA}" srcOrd="8" destOrd="0" presId="urn:microsoft.com/office/officeart/2005/8/layout/radial6"/>
    <dgm:cxn modelId="{8B155FAD-2B6D-4BA4-BE46-C495F671DA60}" type="presParOf" srcId="{527D5F4A-616E-4897-BCDA-CE41E720A08E}" destId="{CC958CF8-1AB2-498F-AE33-C37FD49E404A}" srcOrd="9" destOrd="0" presId="urn:microsoft.com/office/officeart/2005/8/layout/radial6"/>
    <dgm:cxn modelId="{651276A9-C103-4A8D-8CE8-9FE86C48766C}" type="presParOf" srcId="{527D5F4A-616E-4897-BCDA-CE41E720A08E}" destId="{46A79499-5B91-4765-8B24-1D999FD611B6}" srcOrd="10" destOrd="0" presId="urn:microsoft.com/office/officeart/2005/8/layout/radial6"/>
    <dgm:cxn modelId="{EFF1BB99-FF41-4498-8B43-3352B109F83E}" type="presParOf" srcId="{527D5F4A-616E-4897-BCDA-CE41E720A08E}" destId="{FC43A721-1822-4954-8F9E-C133A903A37A}" srcOrd="11" destOrd="0" presId="urn:microsoft.com/office/officeart/2005/8/layout/radial6"/>
    <dgm:cxn modelId="{5EC04BB2-5BBE-4B51-9562-A04BBB68A7BB}" type="presParOf" srcId="{527D5F4A-616E-4897-BCDA-CE41E720A08E}" destId="{AF7CEAEB-6D44-4DBF-AAE8-2F5D3C90875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197B40-ED8A-43F9-B6B9-9E28179C85F8}" type="doc">
      <dgm:prSet loTypeId="urn:microsoft.com/office/officeart/2008/layout/LinedList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EFD3C9C5-20BF-47B9-824B-B5D4E285AE82}">
      <dgm:prSet phldrT="[Texto]"/>
      <dgm:spPr/>
      <dgm:t>
        <a:bodyPr/>
        <a:lstStyle/>
        <a:p>
          <a:r>
            <a:rPr lang="es-ES" dirty="0" err="1" smtClean="0"/>
            <a:t>Consecuences</a:t>
          </a:r>
          <a:r>
            <a:rPr lang="es-ES" dirty="0" smtClean="0"/>
            <a:t> of </a:t>
          </a:r>
          <a:r>
            <a:rPr lang="es-ES" dirty="0" err="1" smtClean="0"/>
            <a:t>religious</a:t>
          </a:r>
          <a:r>
            <a:rPr lang="es-ES" dirty="0" smtClean="0"/>
            <a:t> </a:t>
          </a:r>
          <a:r>
            <a:rPr lang="es-ES" dirty="0" err="1" smtClean="0"/>
            <a:t>change</a:t>
          </a:r>
          <a:endParaRPr lang="en-US" dirty="0"/>
        </a:p>
      </dgm:t>
    </dgm:pt>
    <dgm:pt modelId="{38197A71-F3CD-4C3F-BC2F-7634FF761A18}" type="parTrans" cxnId="{409C0358-250E-4470-B682-59F08CB71E13}">
      <dgm:prSet/>
      <dgm:spPr/>
      <dgm:t>
        <a:bodyPr/>
        <a:lstStyle/>
        <a:p>
          <a:endParaRPr lang="en-US"/>
        </a:p>
      </dgm:t>
    </dgm:pt>
    <dgm:pt modelId="{A5EFFDB4-9954-4B48-8F25-AF2DD5DA45E7}" type="sibTrans" cxnId="{409C0358-250E-4470-B682-59F08CB71E13}">
      <dgm:prSet/>
      <dgm:spPr/>
      <dgm:t>
        <a:bodyPr/>
        <a:lstStyle/>
        <a:p>
          <a:endParaRPr lang="en-US"/>
        </a:p>
      </dgm:t>
    </dgm:pt>
    <dgm:pt modelId="{B90C17D4-1BD1-4CC1-BB5A-176BF2C3CCCC}">
      <dgm:prSet phldrT="[Texto]"/>
      <dgm:spPr/>
      <dgm:t>
        <a:bodyPr/>
        <a:lstStyle/>
        <a:p>
          <a:r>
            <a:rPr lang="es-ES" dirty="0" err="1" smtClean="0"/>
            <a:t>Europe</a:t>
          </a:r>
          <a:r>
            <a:rPr lang="es-ES" dirty="0" smtClean="0"/>
            <a:t> </a:t>
          </a:r>
          <a:r>
            <a:rPr lang="es-ES" dirty="0" err="1" smtClean="0"/>
            <a:t>was</a:t>
          </a:r>
          <a:r>
            <a:rPr lang="es-ES" dirty="0" smtClean="0"/>
            <a:t> </a:t>
          </a:r>
          <a:r>
            <a:rPr lang="es-ES" dirty="0" err="1" smtClean="0"/>
            <a:t>divided</a:t>
          </a:r>
          <a:r>
            <a:rPr lang="es-ES" dirty="0" smtClean="0"/>
            <a:t> </a:t>
          </a:r>
          <a:r>
            <a:rPr lang="es-ES" dirty="0" err="1" smtClean="0"/>
            <a:t>into</a:t>
          </a:r>
          <a:r>
            <a:rPr lang="es-ES" dirty="0" smtClean="0"/>
            <a:t> </a:t>
          </a:r>
          <a:r>
            <a:rPr lang="es-ES" dirty="0" err="1" smtClean="0"/>
            <a:t>two</a:t>
          </a:r>
          <a:r>
            <a:rPr lang="es-ES" dirty="0" smtClean="0"/>
            <a:t> </a:t>
          </a:r>
          <a:r>
            <a:rPr lang="es-ES" dirty="0" err="1" smtClean="0"/>
            <a:t>religious</a:t>
          </a:r>
          <a:r>
            <a:rPr lang="es-ES" dirty="0" smtClean="0"/>
            <a:t> blocks</a:t>
          </a:r>
          <a:endParaRPr lang="en-US" dirty="0"/>
        </a:p>
      </dgm:t>
    </dgm:pt>
    <dgm:pt modelId="{13E4CF53-955E-404D-846C-A27E9A6B432C}" type="parTrans" cxnId="{A8D63B54-6C2B-4193-9A4F-49716CD2255A}">
      <dgm:prSet/>
      <dgm:spPr/>
      <dgm:t>
        <a:bodyPr/>
        <a:lstStyle/>
        <a:p>
          <a:endParaRPr lang="en-US"/>
        </a:p>
      </dgm:t>
    </dgm:pt>
    <dgm:pt modelId="{DC678675-9C44-431B-B0E7-52DDF3FD27E5}" type="sibTrans" cxnId="{A8D63B54-6C2B-4193-9A4F-49716CD2255A}">
      <dgm:prSet/>
      <dgm:spPr/>
      <dgm:t>
        <a:bodyPr/>
        <a:lstStyle/>
        <a:p>
          <a:endParaRPr lang="en-US"/>
        </a:p>
      </dgm:t>
    </dgm:pt>
    <dgm:pt modelId="{496C4A12-66A4-4198-AA67-646BB434D2A3}">
      <dgm:prSet phldrT="[Texto]"/>
      <dgm:spPr/>
      <dgm:t>
        <a:bodyPr/>
        <a:lstStyle/>
        <a:p>
          <a:r>
            <a:rPr lang="es-ES" dirty="0" err="1" smtClean="0"/>
            <a:t>There</a:t>
          </a:r>
          <a:r>
            <a:rPr lang="es-ES" dirty="0" smtClean="0"/>
            <a:t> </a:t>
          </a:r>
          <a:r>
            <a:rPr lang="es-ES" dirty="0" err="1" smtClean="0"/>
            <a:t>were</a:t>
          </a:r>
          <a:r>
            <a:rPr lang="es-ES" dirty="0" smtClean="0"/>
            <a:t> </a:t>
          </a:r>
          <a:r>
            <a:rPr lang="es-ES" dirty="0" err="1" smtClean="0"/>
            <a:t>long</a:t>
          </a:r>
          <a:r>
            <a:rPr lang="es-ES" dirty="0" smtClean="0"/>
            <a:t> and </a:t>
          </a:r>
          <a:r>
            <a:rPr lang="es-ES" dirty="0" err="1" smtClean="0"/>
            <a:t>violent</a:t>
          </a:r>
          <a:r>
            <a:rPr lang="es-ES" dirty="0" smtClean="0"/>
            <a:t> </a:t>
          </a:r>
          <a:r>
            <a:rPr lang="es-ES" dirty="0" err="1" smtClean="0"/>
            <a:t>religious</a:t>
          </a:r>
          <a:r>
            <a:rPr lang="es-ES" dirty="0" smtClean="0"/>
            <a:t> </a:t>
          </a:r>
          <a:r>
            <a:rPr lang="es-ES" dirty="0" err="1" smtClean="0"/>
            <a:t>wars</a:t>
          </a:r>
          <a:endParaRPr lang="en-US" dirty="0"/>
        </a:p>
      </dgm:t>
    </dgm:pt>
    <dgm:pt modelId="{04F68914-12D3-4F33-8E6E-61C90A9EA67B}" type="parTrans" cxnId="{22D73EDD-6F86-4DE5-B086-BDC62DBB483E}">
      <dgm:prSet/>
      <dgm:spPr/>
      <dgm:t>
        <a:bodyPr/>
        <a:lstStyle/>
        <a:p>
          <a:endParaRPr lang="en-US"/>
        </a:p>
      </dgm:t>
    </dgm:pt>
    <dgm:pt modelId="{D4B20D7C-677C-4539-B6E7-AF36AF6FC481}" type="sibTrans" cxnId="{22D73EDD-6F86-4DE5-B086-BDC62DBB483E}">
      <dgm:prSet/>
      <dgm:spPr/>
      <dgm:t>
        <a:bodyPr/>
        <a:lstStyle/>
        <a:p>
          <a:endParaRPr lang="en-US"/>
        </a:p>
      </dgm:t>
    </dgm:pt>
    <dgm:pt modelId="{BBAC3CC7-FF89-40BE-A6CA-304005021C3E}">
      <dgm:prSet phldrT="[Texto]"/>
      <dgm:spPr/>
      <dgm:t>
        <a:bodyPr/>
        <a:lstStyle/>
        <a:p>
          <a:r>
            <a:rPr lang="es-ES" dirty="0" err="1" smtClean="0"/>
            <a:t>Intolerance</a:t>
          </a:r>
          <a:r>
            <a:rPr lang="es-ES" dirty="0" smtClean="0"/>
            <a:t> </a:t>
          </a:r>
          <a:r>
            <a:rPr lang="es-ES" dirty="0" err="1" smtClean="0"/>
            <a:t>was</a:t>
          </a:r>
          <a:r>
            <a:rPr lang="es-ES" dirty="0" smtClean="0"/>
            <a:t> </a:t>
          </a:r>
          <a:r>
            <a:rPr lang="es-ES" dirty="0" err="1" smtClean="0"/>
            <a:t>widespread</a:t>
          </a:r>
          <a:endParaRPr lang="en-US" dirty="0"/>
        </a:p>
      </dgm:t>
    </dgm:pt>
    <dgm:pt modelId="{A578C6D9-AF9F-4191-B850-48BCEE11506D}" type="parTrans" cxnId="{A4558E2A-2BF3-46BB-B794-116DC89A0E21}">
      <dgm:prSet/>
      <dgm:spPr/>
      <dgm:t>
        <a:bodyPr/>
        <a:lstStyle/>
        <a:p>
          <a:endParaRPr lang="en-US"/>
        </a:p>
      </dgm:t>
    </dgm:pt>
    <dgm:pt modelId="{A9509DDA-A6C9-4894-84EF-17F017FFF412}" type="sibTrans" cxnId="{A4558E2A-2BF3-46BB-B794-116DC89A0E21}">
      <dgm:prSet/>
      <dgm:spPr/>
      <dgm:t>
        <a:bodyPr/>
        <a:lstStyle/>
        <a:p>
          <a:endParaRPr lang="en-US"/>
        </a:p>
      </dgm:t>
    </dgm:pt>
    <dgm:pt modelId="{F8F9FCD4-F59E-42FB-89BB-024402D9684C}">
      <dgm:prSet phldrT="[Texto]"/>
      <dgm:spPr/>
      <dgm:t>
        <a:bodyPr/>
        <a:lstStyle/>
        <a:p>
          <a:r>
            <a:rPr lang="es-ES" dirty="0" smtClean="0"/>
            <a:t>Book and </a:t>
          </a:r>
          <a:r>
            <a:rPr lang="es-ES" dirty="0" err="1" smtClean="0"/>
            <a:t>any</a:t>
          </a:r>
          <a:r>
            <a:rPr lang="es-ES" dirty="0" smtClean="0"/>
            <a:t> </a:t>
          </a:r>
          <a:r>
            <a:rPr lang="es-ES" dirty="0" err="1" smtClean="0"/>
            <a:t>scientific</a:t>
          </a:r>
          <a:r>
            <a:rPr lang="es-ES" dirty="0" smtClean="0"/>
            <a:t> </a:t>
          </a:r>
          <a:r>
            <a:rPr lang="es-ES" dirty="0" err="1" smtClean="0"/>
            <a:t>activity</a:t>
          </a:r>
          <a:r>
            <a:rPr lang="es-ES" dirty="0" smtClean="0"/>
            <a:t> </a:t>
          </a:r>
          <a:r>
            <a:rPr lang="es-ES" dirty="0" err="1" smtClean="0"/>
            <a:t>was</a:t>
          </a:r>
          <a:r>
            <a:rPr lang="es-ES" dirty="0" smtClean="0"/>
            <a:t> </a:t>
          </a:r>
          <a:r>
            <a:rPr lang="es-ES" dirty="0" err="1" smtClean="0"/>
            <a:t>banned</a:t>
          </a:r>
          <a:endParaRPr lang="en-US" dirty="0"/>
        </a:p>
      </dgm:t>
    </dgm:pt>
    <dgm:pt modelId="{B03D3010-4EB3-4E5D-8147-ADADB55EC124}" type="parTrans" cxnId="{4A3DA573-9CB5-4547-A31C-5F37AC351BEB}">
      <dgm:prSet/>
      <dgm:spPr/>
      <dgm:t>
        <a:bodyPr/>
        <a:lstStyle/>
        <a:p>
          <a:endParaRPr lang="en-US"/>
        </a:p>
      </dgm:t>
    </dgm:pt>
    <dgm:pt modelId="{6E8F84CB-E34D-44F8-BB93-E3D8E3FA56DF}" type="sibTrans" cxnId="{4A3DA573-9CB5-4547-A31C-5F37AC351BEB}">
      <dgm:prSet/>
      <dgm:spPr/>
      <dgm:t>
        <a:bodyPr/>
        <a:lstStyle/>
        <a:p>
          <a:endParaRPr lang="en-US"/>
        </a:p>
      </dgm:t>
    </dgm:pt>
    <dgm:pt modelId="{68A14D95-6674-4BF6-AE46-F71E1267100B}">
      <dgm:prSet phldrT="[Texto]"/>
      <dgm:spPr/>
      <dgm:t>
        <a:bodyPr/>
        <a:lstStyle/>
        <a:p>
          <a:r>
            <a:rPr lang="es-ES" dirty="0" err="1" smtClean="0"/>
            <a:t>Spain</a:t>
          </a:r>
          <a:r>
            <a:rPr lang="es-ES" dirty="0" smtClean="0"/>
            <a:t>: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Inquisition</a:t>
          </a:r>
          <a:r>
            <a:rPr lang="es-ES" dirty="0" smtClean="0"/>
            <a:t> </a:t>
          </a:r>
          <a:r>
            <a:rPr lang="es-ES" dirty="0" err="1" smtClean="0"/>
            <a:t>persecuted</a:t>
          </a:r>
          <a:r>
            <a:rPr lang="es-ES" dirty="0" smtClean="0"/>
            <a:t> </a:t>
          </a:r>
          <a:r>
            <a:rPr lang="es-ES" dirty="0" err="1" smtClean="0"/>
            <a:t>those</a:t>
          </a:r>
          <a:r>
            <a:rPr lang="es-ES" dirty="0" smtClean="0"/>
            <a:t> </a:t>
          </a:r>
          <a:r>
            <a:rPr lang="es-ES" dirty="0" err="1" smtClean="0"/>
            <a:t>who</a:t>
          </a:r>
          <a:r>
            <a:rPr lang="es-ES" dirty="0" smtClean="0"/>
            <a:t> </a:t>
          </a:r>
          <a:r>
            <a:rPr lang="es-ES" dirty="0" err="1" smtClean="0"/>
            <a:t>failed</a:t>
          </a:r>
          <a:r>
            <a:rPr lang="es-ES" dirty="0" smtClean="0"/>
            <a:t> to </a:t>
          </a:r>
          <a:r>
            <a:rPr lang="es-ES" dirty="0" err="1" smtClean="0"/>
            <a:t>follow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Catholic</a:t>
          </a:r>
          <a:r>
            <a:rPr lang="es-ES" dirty="0" smtClean="0"/>
            <a:t> dogma</a:t>
          </a:r>
          <a:endParaRPr lang="en-US" dirty="0"/>
        </a:p>
      </dgm:t>
    </dgm:pt>
    <dgm:pt modelId="{E6AEBE0B-93B5-4242-8AB2-F79DEB573604}" type="parTrans" cxnId="{8BF7452C-8190-46C8-937E-8F88FC968B7A}">
      <dgm:prSet/>
      <dgm:spPr/>
      <dgm:t>
        <a:bodyPr/>
        <a:lstStyle/>
        <a:p>
          <a:endParaRPr lang="en-US"/>
        </a:p>
      </dgm:t>
    </dgm:pt>
    <dgm:pt modelId="{55602987-7B12-47BA-8814-C2667652DC66}" type="sibTrans" cxnId="{8BF7452C-8190-46C8-937E-8F88FC968B7A}">
      <dgm:prSet/>
      <dgm:spPr/>
      <dgm:t>
        <a:bodyPr/>
        <a:lstStyle/>
        <a:p>
          <a:endParaRPr lang="en-US"/>
        </a:p>
      </dgm:t>
    </dgm:pt>
    <dgm:pt modelId="{FAC957C4-4A88-41B7-B9A8-4443C9B6EC2F}" type="pres">
      <dgm:prSet presAssocID="{34197B40-ED8A-43F9-B6B9-9E28179C85F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421FEF-66B3-4A77-AECE-86DE65EAE73F}" type="pres">
      <dgm:prSet presAssocID="{EFD3C9C5-20BF-47B9-824B-B5D4E285AE82}" presName="thickLine" presStyleLbl="alignNode1" presStyleIdx="0" presStyleCnt="1"/>
      <dgm:spPr/>
    </dgm:pt>
    <dgm:pt modelId="{597EB87B-2A96-4160-82AA-CE0192C81BFF}" type="pres">
      <dgm:prSet presAssocID="{EFD3C9C5-20BF-47B9-824B-B5D4E285AE82}" presName="horz1" presStyleCnt="0"/>
      <dgm:spPr/>
    </dgm:pt>
    <dgm:pt modelId="{9365D534-9551-45F7-8371-F16762E844D7}" type="pres">
      <dgm:prSet presAssocID="{EFD3C9C5-20BF-47B9-824B-B5D4E285AE82}" presName="tx1" presStyleLbl="revTx" presStyleIdx="0" presStyleCnt="6" custScaleX="179329"/>
      <dgm:spPr/>
      <dgm:t>
        <a:bodyPr/>
        <a:lstStyle/>
        <a:p>
          <a:endParaRPr lang="en-US"/>
        </a:p>
      </dgm:t>
    </dgm:pt>
    <dgm:pt modelId="{1FA2422F-4593-48BD-B59D-533AB2822B31}" type="pres">
      <dgm:prSet presAssocID="{EFD3C9C5-20BF-47B9-824B-B5D4E285AE82}" presName="vert1" presStyleCnt="0"/>
      <dgm:spPr/>
    </dgm:pt>
    <dgm:pt modelId="{957BA47C-9F75-4FB1-9DBF-414A9B8AF5F3}" type="pres">
      <dgm:prSet presAssocID="{B90C17D4-1BD1-4CC1-BB5A-176BF2C3CCCC}" presName="vertSpace2a" presStyleCnt="0"/>
      <dgm:spPr/>
    </dgm:pt>
    <dgm:pt modelId="{FC586034-A335-4D83-BF14-43F07B3C4B1D}" type="pres">
      <dgm:prSet presAssocID="{B90C17D4-1BD1-4CC1-BB5A-176BF2C3CCCC}" presName="horz2" presStyleCnt="0"/>
      <dgm:spPr/>
    </dgm:pt>
    <dgm:pt modelId="{281D6014-7DED-4089-B5CD-6B72EC63F8B4}" type="pres">
      <dgm:prSet presAssocID="{B90C17D4-1BD1-4CC1-BB5A-176BF2C3CCCC}" presName="horzSpace2" presStyleCnt="0"/>
      <dgm:spPr/>
    </dgm:pt>
    <dgm:pt modelId="{D681020C-A905-41C2-84A8-B47395941365}" type="pres">
      <dgm:prSet presAssocID="{B90C17D4-1BD1-4CC1-BB5A-176BF2C3CCCC}" presName="tx2" presStyleLbl="revTx" presStyleIdx="1" presStyleCnt="6"/>
      <dgm:spPr/>
      <dgm:t>
        <a:bodyPr/>
        <a:lstStyle/>
        <a:p>
          <a:endParaRPr lang="en-US"/>
        </a:p>
      </dgm:t>
    </dgm:pt>
    <dgm:pt modelId="{50F3573B-9217-441E-A8CA-F7E121391783}" type="pres">
      <dgm:prSet presAssocID="{B90C17D4-1BD1-4CC1-BB5A-176BF2C3CCCC}" presName="vert2" presStyleCnt="0"/>
      <dgm:spPr/>
    </dgm:pt>
    <dgm:pt modelId="{68156895-6FF4-402E-8D15-C8671FC0AF86}" type="pres">
      <dgm:prSet presAssocID="{B90C17D4-1BD1-4CC1-BB5A-176BF2C3CCCC}" presName="thinLine2b" presStyleLbl="callout" presStyleIdx="0" presStyleCnt="5"/>
      <dgm:spPr/>
    </dgm:pt>
    <dgm:pt modelId="{67972866-8F17-452F-B926-B17B2CFFD454}" type="pres">
      <dgm:prSet presAssocID="{B90C17D4-1BD1-4CC1-BB5A-176BF2C3CCCC}" presName="vertSpace2b" presStyleCnt="0"/>
      <dgm:spPr/>
    </dgm:pt>
    <dgm:pt modelId="{53231860-D4F7-4D14-9BB9-1AECBD2E9C4E}" type="pres">
      <dgm:prSet presAssocID="{496C4A12-66A4-4198-AA67-646BB434D2A3}" presName="horz2" presStyleCnt="0"/>
      <dgm:spPr/>
    </dgm:pt>
    <dgm:pt modelId="{5A20C9A9-3600-4E20-B193-6F60811FB32D}" type="pres">
      <dgm:prSet presAssocID="{496C4A12-66A4-4198-AA67-646BB434D2A3}" presName="horzSpace2" presStyleCnt="0"/>
      <dgm:spPr/>
    </dgm:pt>
    <dgm:pt modelId="{DBDFE4B5-2834-409C-ACD2-4DB2F62C71B0}" type="pres">
      <dgm:prSet presAssocID="{496C4A12-66A4-4198-AA67-646BB434D2A3}" presName="tx2" presStyleLbl="revTx" presStyleIdx="2" presStyleCnt="6"/>
      <dgm:spPr/>
      <dgm:t>
        <a:bodyPr/>
        <a:lstStyle/>
        <a:p>
          <a:endParaRPr lang="en-US"/>
        </a:p>
      </dgm:t>
    </dgm:pt>
    <dgm:pt modelId="{6FBF1B00-9997-4185-BA3A-06C666F01485}" type="pres">
      <dgm:prSet presAssocID="{496C4A12-66A4-4198-AA67-646BB434D2A3}" presName="vert2" presStyleCnt="0"/>
      <dgm:spPr/>
    </dgm:pt>
    <dgm:pt modelId="{0C25DF80-2C31-4380-A452-691BDCBE4FC3}" type="pres">
      <dgm:prSet presAssocID="{496C4A12-66A4-4198-AA67-646BB434D2A3}" presName="thinLine2b" presStyleLbl="callout" presStyleIdx="1" presStyleCnt="5"/>
      <dgm:spPr/>
    </dgm:pt>
    <dgm:pt modelId="{2BC5C63E-8AF2-47F6-8CF2-B7D72848E4AE}" type="pres">
      <dgm:prSet presAssocID="{496C4A12-66A4-4198-AA67-646BB434D2A3}" presName="vertSpace2b" presStyleCnt="0"/>
      <dgm:spPr/>
    </dgm:pt>
    <dgm:pt modelId="{F6D9E7EC-DD0B-4888-B54B-D27018A5B73B}" type="pres">
      <dgm:prSet presAssocID="{BBAC3CC7-FF89-40BE-A6CA-304005021C3E}" presName="horz2" presStyleCnt="0"/>
      <dgm:spPr/>
    </dgm:pt>
    <dgm:pt modelId="{CE292D49-33DF-41E5-9B0B-817671D59C56}" type="pres">
      <dgm:prSet presAssocID="{BBAC3CC7-FF89-40BE-A6CA-304005021C3E}" presName="horzSpace2" presStyleCnt="0"/>
      <dgm:spPr/>
    </dgm:pt>
    <dgm:pt modelId="{8A886722-983D-43FE-B5A2-D91838C91561}" type="pres">
      <dgm:prSet presAssocID="{BBAC3CC7-FF89-40BE-A6CA-304005021C3E}" presName="tx2" presStyleLbl="revTx" presStyleIdx="3" presStyleCnt="6"/>
      <dgm:spPr/>
      <dgm:t>
        <a:bodyPr/>
        <a:lstStyle/>
        <a:p>
          <a:endParaRPr lang="en-US"/>
        </a:p>
      </dgm:t>
    </dgm:pt>
    <dgm:pt modelId="{A421FEEA-28F8-4072-A1A4-3CBE4EA2D42B}" type="pres">
      <dgm:prSet presAssocID="{BBAC3CC7-FF89-40BE-A6CA-304005021C3E}" presName="vert2" presStyleCnt="0"/>
      <dgm:spPr/>
    </dgm:pt>
    <dgm:pt modelId="{F19D63A8-B56A-47E0-81E7-804387BDA90A}" type="pres">
      <dgm:prSet presAssocID="{BBAC3CC7-FF89-40BE-A6CA-304005021C3E}" presName="thinLine2b" presStyleLbl="callout" presStyleIdx="2" presStyleCnt="5"/>
      <dgm:spPr/>
    </dgm:pt>
    <dgm:pt modelId="{91AD1CB2-5028-46B2-8876-C01907FF8B51}" type="pres">
      <dgm:prSet presAssocID="{BBAC3CC7-FF89-40BE-A6CA-304005021C3E}" presName="vertSpace2b" presStyleCnt="0"/>
      <dgm:spPr/>
    </dgm:pt>
    <dgm:pt modelId="{5C4A932B-B307-44EA-AC14-1D3C6BA2495A}" type="pres">
      <dgm:prSet presAssocID="{F8F9FCD4-F59E-42FB-89BB-024402D9684C}" presName="horz2" presStyleCnt="0"/>
      <dgm:spPr/>
    </dgm:pt>
    <dgm:pt modelId="{2C13B78D-6AEA-430F-9B0E-78B063C77642}" type="pres">
      <dgm:prSet presAssocID="{F8F9FCD4-F59E-42FB-89BB-024402D9684C}" presName="horzSpace2" presStyleCnt="0"/>
      <dgm:spPr/>
    </dgm:pt>
    <dgm:pt modelId="{05C184CB-2580-4EFE-AF07-6DD7E8F99CD5}" type="pres">
      <dgm:prSet presAssocID="{F8F9FCD4-F59E-42FB-89BB-024402D9684C}" presName="tx2" presStyleLbl="revTx" presStyleIdx="4" presStyleCnt="6"/>
      <dgm:spPr/>
      <dgm:t>
        <a:bodyPr/>
        <a:lstStyle/>
        <a:p>
          <a:endParaRPr lang="en-US"/>
        </a:p>
      </dgm:t>
    </dgm:pt>
    <dgm:pt modelId="{D4D5FA8A-0BFE-4CB4-839B-CF37FBD8A7C0}" type="pres">
      <dgm:prSet presAssocID="{F8F9FCD4-F59E-42FB-89BB-024402D9684C}" presName="vert2" presStyleCnt="0"/>
      <dgm:spPr/>
    </dgm:pt>
    <dgm:pt modelId="{5CCDEDD8-EAB0-4D8B-ADA7-73FA209E42D4}" type="pres">
      <dgm:prSet presAssocID="{F8F9FCD4-F59E-42FB-89BB-024402D9684C}" presName="thinLine2b" presStyleLbl="callout" presStyleIdx="3" presStyleCnt="5"/>
      <dgm:spPr/>
    </dgm:pt>
    <dgm:pt modelId="{75345937-5B15-4619-A72A-44F099238924}" type="pres">
      <dgm:prSet presAssocID="{F8F9FCD4-F59E-42FB-89BB-024402D9684C}" presName="vertSpace2b" presStyleCnt="0"/>
      <dgm:spPr/>
    </dgm:pt>
    <dgm:pt modelId="{0413A2C1-75B4-4B38-9EDE-B80F18BE1A0A}" type="pres">
      <dgm:prSet presAssocID="{68A14D95-6674-4BF6-AE46-F71E1267100B}" presName="horz2" presStyleCnt="0"/>
      <dgm:spPr/>
    </dgm:pt>
    <dgm:pt modelId="{37DA56DA-E3AF-46EC-A387-94EE39CA72E5}" type="pres">
      <dgm:prSet presAssocID="{68A14D95-6674-4BF6-AE46-F71E1267100B}" presName="horzSpace2" presStyleCnt="0"/>
      <dgm:spPr/>
    </dgm:pt>
    <dgm:pt modelId="{913FCC53-A99B-485E-B8D3-EEB8FD1C7DD0}" type="pres">
      <dgm:prSet presAssocID="{68A14D95-6674-4BF6-AE46-F71E1267100B}" presName="tx2" presStyleLbl="revTx" presStyleIdx="5" presStyleCnt="6"/>
      <dgm:spPr/>
      <dgm:t>
        <a:bodyPr/>
        <a:lstStyle/>
        <a:p>
          <a:endParaRPr lang="en-US"/>
        </a:p>
      </dgm:t>
    </dgm:pt>
    <dgm:pt modelId="{369A4510-95E3-4662-BDE3-B848BBCDF23F}" type="pres">
      <dgm:prSet presAssocID="{68A14D95-6674-4BF6-AE46-F71E1267100B}" presName="vert2" presStyleCnt="0"/>
      <dgm:spPr/>
    </dgm:pt>
    <dgm:pt modelId="{1937EAD1-F6FE-4AC3-8FED-9F8E30236689}" type="pres">
      <dgm:prSet presAssocID="{68A14D95-6674-4BF6-AE46-F71E1267100B}" presName="thinLine2b" presStyleLbl="callout" presStyleIdx="4" presStyleCnt="5"/>
      <dgm:spPr/>
    </dgm:pt>
    <dgm:pt modelId="{5135ED4F-224E-4F04-B9FE-4846744DA322}" type="pres">
      <dgm:prSet presAssocID="{68A14D95-6674-4BF6-AE46-F71E1267100B}" presName="vertSpace2b" presStyleCnt="0"/>
      <dgm:spPr/>
    </dgm:pt>
  </dgm:ptLst>
  <dgm:cxnLst>
    <dgm:cxn modelId="{32B2255B-1DFC-48F1-81CE-FD3228B1FC25}" type="presOf" srcId="{F8F9FCD4-F59E-42FB-89BB-024402D9684C}" destId="{05C184CB-2580-4EFE-AF07-6DD7E8F99CD5}" srcOrd="0" destOrd="0" presId="urn:microsoft.com/office/officeart/2008/layout/LinedList"/>
    <dgm:cxn modelId="{A4558E2A-2BF3-46BB-B794-116DC89A0E21}" srcId="{EFD3C9C5-20BF-47B9-824B-B5D4E285AE82}" destId="{BBAC3CC7-FF89-40BE-A6CA-304005021C3E}" srcOrd="2" destOrd="0" parTransId="{A578C6D9-AF9F-4191-B850-48BCEE11506D}" sibTransId="{A9509DDA-A6C9-4894-84EF-17F017FFF412}"/>
    <dgm:cxn modelId="{A8D63B54-6C2B-4193-9A4F-49716CD2255A}" srcId="{EFD3C9C5-20BF-47B9-824B-B5D4E285AE82}" destId="{B90C17D4-1BD1-4CC1-BB5A-176BF2C3CCCC}" srcOrd="0" destOrd="0" parTransId="{13E4CF53-955E-404D-846C-A27E9A6B432C}" sibTransId="{DC678675-9C44-431B-B0E7-52DDF3FD27E5}"/>
    <dgm:cxn modelId="{739F297A-B323-48B9-9B9A-F723ADEEF02B}" type="presOf" srcId="{496C4A12-66A4-4198-AA67-646BB434D2A3}" destId="{DBDFE4B5-2834-409C-ACD2-4DB2F62C71B0}" srcOrd="0" destOrd="0" presId="urn:microsoft.com/office/officeart/2008/layout/LinedList"/>
    <dgm:cxn modelId="{AEC02AFB-AF14-4B34-8AB6-4EBF13A1232C}" type="presOf" srcId="{BBAC3CC7-FF89-40BE-A6CA-304005021C3E}" destId="{8A886722-983D-43FE-B5A2-D91838C91561}" srcOrd="0" destOrd="0" presId="urn:microsoft.com/office/officeart/2008/layout/LinedList"/>
    <dgm:cxn modelId="{8BF7452C-8190-46C8-937E-8F88FC968B7A}" srcId="{EFD3C9C5-20BF-47B9-824B-B5D4E285AE82}" destId="{68A14D95-6674-4BF6-AE46-F71E1267100B}" srcOrd="4" destOrd="0" parTransId="{E6AEBE0B-93B5-4242-8AB2-F79DEB573604}" sibTransId="{55602987-7B12-47BA-8814-C2667652DC66}"/>
    <dgm:cxn modelId="{D84EC490-FD94-4D1D-B2D5-AC6B31D04501}" type="presOf" srcId="{B90C17D4-1BD1-4CC1-BB5A-176BF2C3CCCC}" destId="{D681020C-A905-41C2-84A8-B47395941365}" srcOrd="0" destOrd="0" presId="urn:microsoft.com/office/officeart/2008/layout/LinedList"/>
    <dgm:cxn modelId="{22D73EDD-6F86-4DE5-B086-BDC62DBB483E}" srcId="{EFD3C9C5-20BF-47B9-824B-B5D4E285AE82}" destId="{496C4A12-66A4-4198-AA67-646BB434D2A3}" srcOrd="1" destOrd="0" parTransId="{04F68914-12D3-4F33-8E6E-61C90A9EA67B}" sibTransId="{D4B20D7C-677C-4539-B6E7-AF36AF6FC481}"/>
    <dgm:cxn modelId="{DC01B28D-2587-4E85-8318-A8821884BD32}" type="presOf" srcId="{EFD3C9C5-20BF-47B9-824B-B5D4E285AE82}" destId="{9365D534-9551-45F7-8371-F16762E844D7}" srcOrd="0" destOrd="0" presId="urn:microsoft.com/office/officeart/2008/layout/LinedList"/>
    <dgm:cxn modelId="{4A3DA573-9CB5-4547-A31C-5F37AC351BEB}" srcId="{EFD3C9C5-20BF-47B9-824B-B5D4E285AE82}" destId="{F8F9FCD4-F59E-42FB-89BB-024402D9684C}" srcOrd="3" destOrd="0" parTransId="{B03D3010-4EB3-4E5D-8147-ADADB55EC124}" sibTransId="{6E8F84CB-E34D-44F8-BB93-E3D8E3FA56DF}"/>
    <dgm:cxn modelId="{125CCEAA-7BBA-4351-A3AE-28483800DC5C}" type="presOf" srcId="{68A14D95-6674-4BF6-AE46-F71E1267100B}" destId="{913FCC53-A99B-485E-B8D3-EEB8FD1C7DD0}" srcOrd="0" destOrd="0" presId="urn:microsoft.com/office/officeart/2008/layout/LinedList"/>
    <dgm:cxn modelId="{850C9B84-5C66-4E29-AD87-3BBB1297D82C}" type="presOf" srcId="{34197B40-ED8A-43F9-B6B9-9E28179C85F8}" destId="{FAC957C4-4A88-41B7-B9A8-4443C9B6EC2F}" srcOrd="0" destOrd="0" presId="urn:microsoft.com/office/officeart/2008/layout/LinedList"/>
    <dgm:cxn modelId="{409C0358-250E-4470-B682-59F08CB71E13}" srcId="{34197B40-ED8A-43F9-B6B9-9E28179C85F8}" destId="{EFD3C9C5-20BF-47B9-824B-B5D4E285AE82}" srcOrd="0" destOrd="0" parTransId="{38197A71-F3CD-4C3F-BC2F-7634FF761A18}" sibTransId="{A5EFFDB4-9954-4B48-8F25-AF2DD5DA45E7}"/>
    <dgm:cxn modelId="{CD8C8ED0-252C-4B1F-A084-036304C2265D}" type="presParOf" srcId="{FAC957C4-4A88-41B7-B9A8-4443C9B6EC2F}" destId="{54421FEF-66B3-4A77-AECE-86DE65EAE73F}" srcOrd="0" destOrd="0" presId="urn:microsoft.com/office/officeart/2008/layout/LinedList"/>
    <dgm:cxn modelId="{020E1C9C-A431-4407-9CBA-B707B171E1B1}" type="presParOf" srcId="{FAC957C4-4A88-41B7-B9A8-4443C9B6EC2F}" destId="{597EB87B-2A96-4160-82AA-CE0192C81BFF}" srcOrd="1" destOrd="0" presId="urn:microsoft.com/office/officeart/2008/layout/LinedList"/>
    <dgm:cxn modelId="{1BBFEFB2-ED53-44B2-84F7-0911F491C9CC}" type="presParOf" srcId="{597EB87B-2A96-4160-82AA-CE0192C81BFF}" destId="{9365D534-9551-45F7-8371-F16762E844D7}" srcOrd="0" destOrd="0" presId="urn:microsoft.com/office/officeart/2008/layout/LinedList"/>
    <dgm:cxn modelId="{6982B0CA-BBBF-4A0E-ACFA-F574FB56160F}" type="presParOf" srcId="{597EB87B-2A96-4160-82AA-CE0192C81BFF}" destId="{1FA2422F-4593-48BD-B59D-533AB2822B31}" srcOrd="1" destOrd="0" presId="urn:microsoft.com/office/officeart/2008/layout/LinedList"/>
    <dgm:cxn modelId="{411E16B1-09DB-47E8-B630-60A405A2E193}" type="presParOf" srcId="{1FA2422F-4593-48BD-B59D-533AB2822B31}" destId="{957BA47C-9F75-4FB1-9DBF-414A9B8AF5F3}" srcOrd="0" destOrd="0" presId="urn:microsoft.com/office/officeart/2008/layout/LinedList"/>
    <dgm:cxn modelId="{838914F5-2ED3-4FD4-91F8-6722DC0D291B}" type="presParOf" srcId="{1FA2422F-4593-48BD-B59D-533AB2822B31}" destId="{FC586034-A335-4D83-BF14-43F07B3C4B1D}" srcOrd="1" destOrd="0" presId="urn:microsoft.com/office/officeart/2008/layout/LinedList"/>
    <dgm:cxn modelId="{9C70D166-78AB-449E-B5B9-E9AC58C1E5A1}" type="presParOf" srcId="{FC586034-A335-4D83-BF14-43F07B3C4B1D}" destId="{281D6014-7DED-4089-B5CD-6B72EC63F8B4}" srcOrd="0" destOrd="0" presId="urn:microsoft.com/office/officeart/2008/layout/LinedList"/>
    <dgm:cxn modelId="{584C8A8A-AE20-4857-BBFD-B7AF76FBAEAA}" type="presParOf" srcId="{FC586034-A335-4D83-BF14-43F07B3C4B1D}" destId="{D681020C-A905-41C2-84A8-B47395941365}" srcOrd="1" destOrd="0" presId="urn:microsoft.com/office/officeart/2008/layout/LinedList"/>
    <dgm:cxn modelId="{685456E2-0850-4AFF-A5E7-78027E27D1C4}" type="presParOf" srcId="{FC586034-A335-4D83-BF14-43F07B3C4B1D}" destId="{50F3573B-9217-441E-A8CA-F7E121391783}" srcOrd="2" destOrd="0" presId="urn:microsoft.com/office/officeart/2008/layout/LinedList"/>
    <dgm:cxn modelId="{1941FDBD-C6AC-4567-9DD5-C5B956F6FC15}" type="presParOf" srcId="{1FA2422F-4593-48BD-B59D-533AB2822B31}" destId="{68156895-6FF4-402E-8D15-C8671FC0AF86}" srcOrd="2" destOrd="0" presId="urn:microsoft.com/office/officeart/2008/layout/LinedList"/>
    <dgm:cxn modelId="{C5DC9085-32A5-4671-B8E0-05730C87BD24}" type="presParOf" srcId="{1FA2422F-4593-48BD-B59D-533AB2822B31}" destId="{67972866-8F17-452F-B926-B17B2CFFD454}" srcOrd="3" destOrd="0" presId="urn:microsoft.com/office/officeart/2008/layout/LinedList"/>
    <dgm:cxn modelId="{10DBA3BB-3B15-4AAA-9041-4AE2DC2AD4A7}" type="presParOf" srcId="{1FA2422F-4593-48BD-B59D-533AB2822B31}" destId="{53231860-D4F7-4D14-9BB9-1AECBD2E9C4E}" srcOrd="4" destOrd="0" presId="urn:microsoft.com/office/officeart/2008/layout/LinedList"/>
    <dgm:cxn modelId="{261BBA82-0BAF-40CB-9842-0C541ECBEAA8}" type="presParOf" srcId="{53231860-D4F7-4D14-9BB9-1AECBD2E9C4E}" destId="{5A20C9A9-3600-4E20-B193-6F60811FB32D}" srcOrd="0" destOrd="0" presId="urn:microsoft.com/office/officeart/2008/layout/LinedList"/>
    <dgm:cxn modelId="{DBE78281-4A53-4C52-A45C-A123137B3DD5}" type="presParOf" srcId="{53231860-D4F7-4D14-9BB9-1AECBD2E9C4E}" destId="{DBDFE4B5-2834-409C-ACD2-4DB2F62C71B0}" srcOrd="1" destOrd="0" presId="urn:microsoft.com/office/officeart/2008/layout/LinedList"/>
    <dgm:cxn modelId="{FAAA1525-A68E-43D6-87E9-8752E6E2F97B}" type="presParOf" srcId="{53231860-D4F7-4D14-9BB9-1AECBD2E9C4E}" destId="{6FBF1B00-9997-4185-BA3A-06C666F01485}" srcOrd="2" destOrd="0" presId="urn:microsoft.com/office/officeart/2008/layout/LinedList"/>
    <dgm:cxn modelId="{E80E2FFF-B254-4373-A428-AE7CB0EA9697}" type="presParOf" srcId="{1FA2422F-4593-48BD-B59D-533AB2822B31}" destId="{0C25DF80-2C31-4380-A452-691BDCBE4FC3}" srcOrd="5" destOrd="0" presId="urn:microsoft.com/office/officeart/2008/layout/LinedList"/>
    <dgm:cxn modelId="{D516B4D9-7A02-433B-9C53-8A09869E04D5}" type="presParOf" srcId="{1FA2422F-4593-48BD-B59D-533AB2822B31}" destId="{2BC5C63E-8AF2-47F6-8CF2-B7D72848E4AE}" srcOrd="6" destOrd="0" presId="urn:microsoft.com/office/officeart/2008/layout/LinedList"/>
    <dgm:cxn modelId="{AB5936BC-7F61-4574-8611-59F0907079F0}" type="presParOf" srcId="{1FA2422F-4593-48BD-B59D-533AB2822B31}" destId="{F6D9E7EC-DD0B-4888-B54B-D27018A5B73B}" srcOrd="7" destOrd="0" presId="urn:microsoft.com/office/officeart/2008/layout/LinedList"/>
    <dgm:cxn modelId="{AE3312CB-FA67-4349-A986-F161EEE472F3}" type="presParOf" srcId="{F6D9E7EC-DD0B-4888-B54B-D27018A5B73B}" destId="{CE292D49-33DF-41E5-9B0B-817671D59C56}" srcOrd="0" destOrd="0" presId="urn:microsoft.com/office/officeart/2008/layout/LinedList"/>
    <dgm:cxn modelId="{F9C8A739-585C-4B9C-885B-3CB2C9A36BE5}" type="presParOf" srcId="{F6D9E7EC-DD0B-4888-B54B-D27018A5B73B}" destId="{8A886722-983D-43FE-B5A2-D91838C91561}" srcOrd="1" destOrd="0" presId="urn:microsoft.com/office/officeart/2008/layout/LinedList"/>
    <dgm:cxn modelId="{14A1CAFB-41E8-4562-9332-E1B26B1C4824}" type="presParOf" srcId="{F6D9E7EC-DD0B-4888-B54B-D27018A5B73B}" destId="{A421FEEA-28F8-4072-A1A4-3CBE4EA2D42B}" srcOrd="2" destOrd="0" presId="urn:microsoft.com/office/officeart/2008/layout/LinedList"/>
    <dgm:cxn modelId="{080FC977-32DB-490A-AE53-B5F5EE2AA86C}" type="presParOf" srcId="{1FA2422F-4593-48BD-B59D-533AB2822B31}" destId="{F19D63A8-B56A-47E0-81E7-804387BDA90A}" srcOrd="8" destOrd="0" presId="urn:microsoft.com/office/officeart/2008/layout/LinedList"/>
    <dgm:cxn modelId="{95478AA8-B295-4DA0-BB9D-9C65228EF6E7}" type="presParOf" srcId="{1FA2422F-4593-48BD-B59D-533AB2822B31}" destId="{91AD1CB2-5028-46B2-8876-C01907FF8B51}" srcOrd="9" destOrd="0" presId="urn:microsoft.com/office/officeart/2008/layout/LinedList"/>
    <dgm:cxn modelId="{81F95F50-22E7-49AD-B27D-6EBC0952E6E8}" type="presParOf" srcId="{1FA2422F-4593-48BD-B59D-533AB2822B31}" destId="{5C4A932B-B307-44EA-AC14-1D3C6BA2495A}" srcOrd="10" destOrd="0" presId="urn:microsoft.com/office/officeart/2008/layout/LinedList"/>
    <dgm:cxn modelId="{350960EA-7FB0-4CBB-9977-5B93628F4B68}" type="presParOf" srcId="{5C4A932B-B307-44EA-AC14-1D3C6BA2495A}" destId="{2C13B78D-6AEA-430F-9B0E-78B063C77642}" srcOrd="0" destOrd="0" presId="urn:microsoft.com/office/officeart/2008/layout/LinedList"/>
    <dgm:cxn modelId="{0215B8E9-BF87-4CC6-8432-C8BC54F1C9FF}" type="presParOf" srcId="{5C4A932B-B307-44EA-AC14-1D3C6BA2495A}" destId="{05C184CB-2580-4EFE-AF07-6DD7E8F99CD5}" srcOrd="1" destOrd="0" presId="urn:microsoft.com/office/officeart/2008/layout/LinedList"/>
    <dgm:cxn modelId="{305ABF83-8188-40C1-AFDA-E529EC312D93}" type="presParOf" srcId="{5C4A932B-B307-44EA-AC14-1D3C6BA2495A}" destId="{D4D5FA8A-0BFE-4CB4-839B-CF37FBD8A7C0}" srcOrd="2" destOrd="0" presId="urn:microsoft.com/office/officeart/2008/layout/LinedList"/>
    <dgm:cxn modelId="{575BBB4D-C998-4B2E-8720-52A0369854BE}" type="presParOf" srcId="{1FA2422F-4593-48BD-B59D-533AB2822B31}" destId="{5CCDEDD8-EAB0-4D8B-ADA7-73FA209E42D4}" srcOrd="11" destOrd="0" presId="urn:microsoft.com/office/officeart/2008/layout/LinedList"/>
    <dgm:cxn modelId="{77D914C5-2419-42A5-BCEA-FE846987776F}" type="presParOf" srcId="{1FA2422F-4593-48BD-B59D-533AB2822B31}" destId="{75345937-5B15-4619-A72A-44F099238924}" srcOrd="12" destOrd="0" presId="urn:microsoft.com/office/officeart/2008/layout/LinedList"/>
    <dgm:cxn modelId="{FD3C4C7A-4C0C-401B-A562-13DB214BD3DA}" type="presParOf" srcId="{1FA2422F-4593-48BD-B59D-533AB2822B31}" destId="{0413A2C1-75B4-4B38-9EDE-B80F18BE1A0A}" srcOrd="13" destOrd="0" presId="urn:microsoft.com/office/officeart/2008/layout/LinedList"/>
    <dgm:cxn modelId="{9492DE64-5673-4E6A-AF90-A3E863D8729C}" type="presParOf" srcId="{0413A2C1-75B4-4B38-9EDE-B80F18BE1A0A}" destId="{37DA56DA-E3AF-46EC-A387-94EE39CA72E5}" srcOrd="0" destOrd="0" presId="urn:microsoft.com/office/officeart/2008/layout/LinedList"/>
    <dgm:cxn modelId="{E2CEA5C4-B832-49D4-AAD8-B3733C59E06A}" type="presParOf" srcId="{0413A2C1-75B4-4B38-9EDE-B80F18BE1A0A}" destId="{913FCC53-A99B-485E-B8D3-EEB8FD1C7DD0}" srcOrd="1" destOrd="0" presId="urn:microsoft.com/office/officeart/2008/layout/LinedList"/>
    <dgm:cxn modelId="{DCC31AFC-5775-4159-97E6-C52A46FA4016}" type="presParOf" srcId="{0413A2C1-75B4-4B38-9EDE-B80F18BE1A0A}" destId="{369A4510-95E3-4662-BDE3-B848BBCDF23F}" srcOrd="2" destOrd="0" presId="urn:microsoft.com/office/officeart/2008/layout/LinedList"/>
    <dgm:cxn modelId="{D8DB2290-7874-4799-8F1E-1BC3C0BA3B2C}" type="presParOf" srcId="{1FA2422F-4593-48BD-B59D-533AB2822B31}" destId="{1937EAD1-F6FE-4AC3-8FED-9F8E30236689}" srcOrd="14" destOrd="0" presId="urn:microsoft.com/office/officeart/2008/layout/LinedList"/>
    <dgm:cxn modelId="{2B1A6CD3-4ADC-454B-8832-52B503371C4F}" type="presParOf" srcId="{1FA2422F-4593-48BD-B59D-533AB2822B31}" destId="{5135ED4F-224E-4F04-B9FE-4846744DA322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BC2D8-A95C-421F-8F56-315C06BE649A}">
      <dsp:nvSpPr>
        <dsp:cNvPr id="0" name=""/>
        <dsp:cNvSpPr/>
      </dsp:nvSpPr>
      <dsp:spPr>
        <a:xfrm>
          <a:off x="1939649" y="46085"/>
          <a:ext cx="2396426" cy="239642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War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with</a:t>
          </a:r>
          <a:r>
            <a:rPr lang="es-ES" sz="1200" kern="1200" dirty="0" smtClean="0"/>
            <a:t> France</a:t>
          </a:r>
          <a:endParaRPr lang="en-US" sz="1200" kern="1200" dirty="0"/>
        </a:p>
      </dsp:txBody>
      <dsp:txXfrm>
        <a:off x="2216160" y="368680"/>
        <a:ext cx="1843404" cy="760404"/>
      </dsp:txXfrm>
    </dsp:sp>
    <dsp:sp modelId="{0002183E-9786-44F3-B798-B2ABCC5FB36F}">
      <dsp:nvSpPr>
        <dsp:cNvPr id="0" name=""/>
        <dsp:cNvSpPr/>
      </dsp:nvSpPr>
      <dsp:spPr>
        <a:xfrm>
          <a:off x="2999607" y="1106042"/>
          <a:ext cx="2396426" cy="2396426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Confrontation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with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the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turks</a:t>
          </a:r>
          <a:endParaRPr lang="en-US" sz="1200" kern="1200" dirty="0"/>
        </a:p>
      </dsp:txBody>
      <dsp:txXfrm>
        <a:off x="4289991" y="1382553"/>
        <a:ext cx="921702" cy="1843404"/>
      </dsp:txXfrm>
    </dsp:sp>
    <dsp:sp modelId="{844FC16E-40A9-48C0-A443-1D3965AE7E77}">
      <dsp:nvSpPr>
        <dsp:cNvPr id="0" name=""/>
        <dsp:cNvSpPr/>
      </dsp:nvSpPr>
      <dsp:spPr>
        <a:xfrm>
          <a:off x="1939649" y="2166000"/>
          <a:ext cx="2396426" cy="2396426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Revolt</a:t>
          </a:r>
          <a:r>
            <a:rPr lang="es-ES" sz="1200" kern="1200" dirty="0" smtClean="0"/>
            <a:t> in </a:t>
          </a:r>
          <a:r>
            <a:rPr lang="es-ES" sz="1200" kern="1200" dirty="0" err="1" smtClean="0"/>
            <a:t>the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Low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Countries</a:t>
          </a:r>
          <a:endParaRPr lang="en-US" sz="1200" kern="1200" dirty="0"/>
        </a:p>
      </dsp:txBody>
      <dsp:txXfrm>
        <a:off x="2216160" y="3479426"/>
        <a:ext cx="1843404" cy="760404"/>
      </dsp:txXfrm>
    </dsp:sp>
    <dsp:sp modelId="{1F0886F4-6CDB-4FC5-A5EA-F97AAB23BA15}">
      <dsp:nvSpPr>
        <dsp:cNvPr id="0" name=""/>
        <dsp:cNvSpPr/>
      </dsp:nvSpPr>
      <dsp:spPr>
        <a:xfrm>
          <a:off x="879692" y="1106042"/>
          <a:ext cx="2396426" cy="2396426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Confrontation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with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England</a:t>
          </a:r>
          <a:endParaRPr lang="en-US" sz="1200" kern="1200" dirty="0"/>
        </a:p>
      </dsp:txBody>
      <dsp:txXfrm>
        <a:off x="1064032" y="1382553"/>
        <a:ext cx="921702" cy="18434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3CB95-A885-46AB-ACA5-ECBEF626234B}">
      <dsp:nvSpPr>
        <dsp:cNvPr id="0" name=""/>
        <dsp:cNvSpPr/>
      </dsp:nvSpPr>
      <dsp:spPr>
        <a:xfrm>
          <a:off x="0" y="2764161"/>
          <a:ext cx="5663952" cy="9072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1648</a:t>
          </a:r>
          <a:endParaRPr lang="en-US" sz="2000" kern="1200" dirty="0"/>
        </a:p>
      </dsp:txBody>
      <dsp:txXfrm>
        <a:off x="0" y="2764161"/>
        <a:ext cx="5663952" cy="489920"/>
      </dsp:txXfrm>
    </dsp:sp>
    <dsp:sp modelId="{6DC71C4C-02D8-43D9-8D61-5E9896A31DF2}">
      <dsp:nvSpPr>
        <dsp:cNvPr id="0" name=""/>
        <dsp:cNvSpPr/>
      </dsp:nvSpPr>
      <dsp:spPr>
        <a:xfrm>
          <a:off x="0" y="3235936"/>
          <a:ext cx="5663952" cy="41733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err="1" smtClean="0"/>
            <a:t>Treaty</a:t>
          </a:r>
          <a:r>
            <a:rPr lang="es-ES" sz="1300" b="1" kern="1200" dirty="0" smtClean="0"/>
            <a:t> of </a:t>
          </a:r>
          <a:r>
            <a:rPr lang="es-ES" sz="1300" b="1" kern="1200" dirty="0" err="1" smtClean="0"/>
            <a:t>Westphalia</a:t>
          </a:r>
          <a:r>
            <a:rPr lang="es-ES" sz="1300" kern="1200" dirty="0" smtClean="0"/>
            <a:t>. Independence of </a:t>
          </a:r>
          <a:r>
            <a:rPr lang="es-ES" sz="1300" kern="1200" dirty="0" err="1" smtClean="0"/>
            <a:t>the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United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Provinces</a:t>
          </a:r>
          <a:r>
            <a:rPr lang="es-ES" sz="1300" kern="1200" dirty="0" smtClean="0"/>
            <a:t>. </a:t>
          </a:r>
          <a:r>
            <a:rPr lang="es-ES" sz="1300" kern="1200" dirty="0" err="1" smtClean="0"/>
            <a:t>Loss</a:t>
          </a:r>
          <a:r>
            <a:rPr lang="es-ES" sz="1300" kern="1200" dirty="0" smtClean="0"/>
            <a:t> of </a:t>
          </a:r>
          <a:r>
            <a:rPr lang="es-ES" sz="1300" kern="1200" dirty="0" err="1" smtClean="0"/>
            <a:t>the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Spanish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supremacy</a:t>
          </a:r>
          <a:r>
            <a:rPr lang="es-ES" sz="1300" kern="1200" dirty="0" smtClean="0"/>
            <a:t> in </a:t>
          </a:r>
          <a:r>
            <a:rPr lang="es-ES" sz="1300" kern="1200" dirty="0" err="1" smtClean="0"/>
            <a:t>Europe</a:t>
          </a:r>
          <a:r>
            <a:rPr lang="es-ES" sz="1300" kern="1200" dirty="0" smtClean="0"/>
            <a:t>.</a:t>
          </a:r>
          <a:endParaRPr lang="en-US" sz="1300" kern="1200" dirty="0"/>
        </a:p>
      </dsp:txBody>
      <dsp:txXfrm>
        <a:off x="0" y="3235936"/>
        <a:ext cx="5663952" cy="417339"/>
      </dsp:txXfrm>
    </dsp:sp>
    <dsp:sp modelId="{018A4205-305C-43C2-9105-E9D56DF9140E}">
      <dsp:nvSpPr>
        <dsp:cNvPr id="0" name=""/>
        <dsp:cNvSpPr/>
      </dsp:nvSpPr>
      <dsp:spPr>
        <a:xfrm rot="10800000">
          <a:off x="0" y="1382405"/>
          <a:ext cx="5663952" cy="1395365"/>
        </a:xfrm>
        <a:prstGeom prst="upArrowCallou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1635</a:t>
          </a:r>
          <a:endParaRPr lang="en-US" sz="2000" kern="1200" dirty="0"/>
        </a:p>
      </dsp:txBody>
      <dsp:txXfrm rot="-10800000">
        <a:off x="0" y="1382405"/>
        <a:ext cx="5663952" cy="489773"/>
      </dsp:txXfrm>
    </dsp:sp>
    <dsp:sp modelId="{1712CEAA-8E76-4764-9981-C1435A2AD92F}">
      <dsp:nvSpPr>
        <dsp:cNvPr id="0" name=""/>
        <dsp:cNvSpPr/>
      </dsp:nvSpPr>
      <dsp:spPr>
        <a:xfrm>
          <a:off x="0" y="1872178"/>
          <a:ext cx="5663952" cy="417214"/>
        </a:xfrm>
        <a:prstGeom prst="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France </a:t>
          </a:r>
          <a:r>
            <a:rPr lang="es-ES" sz="1300" kern="1200" dirty="0" err="1" smtClean="0"/>
            <a:t>allied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with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Protestants</a:t>
          </a:r>
          <a:endParaRPr lang="en-US" sz="1300" kern="1200" dirty="0"/>
        </a:p>
      </dsp:txBody>
      <dsp:txXfrm>
        <a:off x="0" y="1872178"/>
        <a:ext cx="5663952" cy="417214"/>
      </dsp:txXfrm>
    </dsp:sp>
    <dsp:sp modelId="{077EAF3A-E89F-4A38-B274-BD6FB790D7AD}">
      <dsp:nvSpPr>
        <dsp:cNvPr id="0" name=""/>
        <dsp:cNvSpPr/>
      </dsp:nvSpPr>
      <dsp:spPr>
        <a:xfrm rot="10800000">
          <a:off x="0" y="0"/>
          <a:ext cx="5663952" cy="1395365"/>
        </a:xfrm>
        <a:prstGeom prst="upArrowCallou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1634 </a:t>
          </a:r>
          <a:endParaRPr lang="en-US" sz="2000" kern="1200" dirty="0"/>
        </a:p>
      </dsp:txBody>
      <dsp:txXfrm rot="-10800000">
        <a:off x="0" y="0"/>
        <a:ext cx="5663952" cy="489773"/>
      </dsp:txXfrm>
    </dsp:sp>
    <dsp:sp modelId="{71F0881A-53E2-4259-91ED-8E22F76C49D0}">
      <dsp:nvSpPr>
        <dsp:cNvPr id="0" name=""/>
        <dsp:cNvSpPr/>
      </dsp:nvSpPr>
      <dsp:spPr>
        <a:xfrm>
          <a:off x="0" y="490422"/>
          <a:ext cx="5663952" cy="417214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err="1" smtClean="0"/>
            <a:t>Battle</a:t>
          </a:r>
          <a:r>
            <a:rPr lang="es-ES" sz="1300" b="1" kern="1200" dirty="0" smtClean="0"/>
            <a:t> of </a:t>
          </a:r>
          <a:r>
            <a:rPr lang="es-ES" sz="1300" b="1" kern="1200" dirty="0" err="1" smtClean="0"/>
            <a:t>Nördlingen</a:t>
          </a:r>
          <a:r>
            <a:rPr lang="es-ES" sz="1300" kern="1200" dirty="0" smtClean="0"/>
            <a:t>, </a:t>
          </a:r>
          <a:r>
            <a:rPr lang="es-ES" sz="1300" kern="1200" dirty="0" err="1" smtClean="0"/>
            <a:t>Spanish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victories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culminated</a:t>
          </a:r>
          <a:endParaRPr lang="en-US" sz="1300" kern="1200" dirty="0"/>
        </a:p>
      </dsp:txBody>
      <dsp:txXfrm>
        <a:off x="0" y="490422"/>
        <a:ext cx="5663952" cy="4172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FB8C4-6875-4C11-8985-23A05A82C104}">
      <dsp:nvSpPr>
        <dsp:cNvPr id="0" name=""/>
        <dsp:cNvSpPr/>
      </dsp:nvSpPr>
      <dsp:spPr>
        <a:xfrm rot="16200000">
          <a:off x="1246" y="458716"/>
          <a:ext cx="2682966" cy="268296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He </a:t>
          </a:r>
          <a:r>
            <a:rPr lang="es-ES" sz="1400" kern="1200" dirty="0" err="1" smtClean="0"/>
            <a:t>asked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the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king</a:t>
          </a:r>
          <a:r>
            <a:rPr lang="es-ES" sz="1400" kern="1200" dirty="0" smtClean="0"/>
            <a:t> of </a:t>
          </a:r>
          <a:r>
            <a:rPr lang="es-ES" sz="1400" kern="1200" dirty="0" err="1" smtClean="0"/>
            <a:t>Spain</a:t>
          </a:r>
          <a:r>
            <a:rPr lang="es-ES" sz="1400" kern="1200" dirty="0" smtClean="0"/>
            <a:t> and </a:t>
          </a:r>
          <a:r>
            <a:rPr lang="es-ES" sz="1400" kern="1200" dirty="0" err="1" smtClean="0"/>
            <a:t>the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Duke</a:t>
          </a:r>
          <a:r>
            <a:rPr lang="es-ES" sz="1400" kern="1200" dirty="0" smtClean="0"/>
            <a:t> of Bavaria </a:t>
          </a:r>
          <a:r>
            <a:rPr lang="es-ES" sz="1400" kern="1200" dirty="0" err="1" smtClean="0"/>
            <a:t>for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help</a:t>
          </a:r>
          <a:r>
            <a:rPr lang="es-ES" sz="1400" kern="1200" dirty="0" smtClean="0"/>
            <a:t>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5400000">
        <a:off x="1246" y="1129457"/>
        <a:ext cx="2213447" cy="1341483"/>
      </dsp:txXfrm>
    </dsp:sp>
    <dsp:sp modelId="{45EF3B32-0698-4153-BB54-12C4605950CC}">
      <dsp:nvSpPr>
        <dsp:cNvPr id="0" name=""/>
        <dsp:cNvSpPr/>
      </dsp:nvSpPr>
      <dsp:spPr>
        <a:xfrm rot="5400000">
          <a:off x="2860403" y="458716"/>
          <a:ext cx="2682966" cy="268296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The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other</a:t>
          </a:r>
          <a:r>
            <a:rPr lang="es-ES" sz="1400" kern="1200" dirty="0" smtClean="0"/>
            <a:t> Protestan </a:t>
          </a:r>
          <a:r>
            <a:rPr lang="es-ES" sz="1400" kern="1200" dirty="0" err="1" smtClean="0"/>
            <a:t>regions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supported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the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rebels</a:t>
          </a:r>
          <a:r>
            <a:rPr lang="es-ES" sz="1400" kern="1200" dirty="0" smtClean="0"/>
            <a:t>, </a:t>
          </a:r>
          <a:r>
            <a:rPr lang="es-ES" sz="1400" kern="1200" dirty="0" err="1" smtClean="0"/>
            <a:t>the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United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Provinces</a:t>
          </a:r>
          <a:r>
            <a:rPr lang="es-ES" sz="1400" kern="1200" dirty="0" smtClean="0"/>
            <a:t>, </a:t>
          </a:r>
          <a:r>
            <a:rPr lang="es-ES" sz="1400" kern="1200" dirty="0" err="1" smtClean="0"/>
            <a:t>England</a:t>
          </a:r>
          <a:r>
            <a:rPr lang="es-ES" sz="1400" kern="1200" dirty="0" smtClean="0"/>
            <a:t>, </a:t>
          </a:r>
          <a:r>
            <a:rPr lang="es-ES" sz="1400" kern="1200" dirty="0" err="1" smtClean="0"/>
            <a:t>Denmark</a:t>
          </a:r>
          <a:r>
            <a:rPr lang="es-ES" sz="1400" kern="1200" dirty="0" smtClean="0"/>
            <a:t> and </a:t>
          </a:r>
          <a:r>
            <a:rPr lang="es-ES" sz="1400" kern="1200" dirty="0" err="1" smtClean="0"/>
            <a:t>Sweden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also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did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it</a:t>
          </a:r>
          <a:r>
            <a:rPr lang="es-ES" sz="1400" kern="1200" dirty="0" smtClean="0"/>
            <a:t>.</a:t>
          </a:r>
          <a:endParaRPr lang="en-US" sz="1400" kern="1200" dirty="0"/>
        </a:p>
      </dsp:txBody>
      <dsp:txXfrm rot="-5400000">
        <a:off x="3329922" y="1129458"/>
        <a:ext cx="2213447" cy="13414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0FA79-D9EC-4FB0-864D-95133503BABB}">
      <dsp:nvSpPr>
        <dsp:cNvPr id="0" name=""/>
        <dsp:cNvSpPr/>
      </dsp:nvSpPr>
      <dsp:spPr>
        <a:xfrm>
          <a:off x="0" y="0"/>
          <a:ext cx="5222692" cy="12708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>
              <a:sym typeface="Wingdings" panose="05000000000000000000" pitchFamily="2" charset="2"/>
            </a:rPr>
            <a:t>He </a:t>
          </a:r>
          <a:r>
            <a:rPr lang="es-ES" sz="3100" kern="1200" dirty="0" err="1" smtClean="0">
              <a:sym typeface="Wingdings" panose="05000000000000000000" pitchFamily="2" charset="2"/>
            </a:rPr>
            <a:t>died</a:t>
          </a:r>
          <a:r>
            <a:rPr lang="es-ES" sz="3100" kern="1200" dirty="0" smtClean="0">
              <a:sym typeface="Wingdings" panose="05000000000000000000" pitchFamily="2" charset="2"/>
            </a:rPr>
            <a:t> in 1700 </a:t>
          </a:r>
          <a:r>
            <a:rPr lang="es-ES" sz="3100" kern="1200" dirty="0" err="1" smtClean="0">
              <a:sym typeface="Wingdings" panose="05000000000000000000" pitchFamily="2" charset="2"/>
            </a:rPr>
            <a:t>end</a:t>
          </a:r>
          <a:r>
            <a:rPr lang="es-ES" sz="3100" kern="1200" dirty="0" smtClean="0">
              <a:sym typeface="Wingdings" panose="05000000000000000000" pitchFamily="2" charset="2"/>
            </a:rPr>
            <a:t> of </a:t>
          </a:r>
          <a:r>
            <a:rPr lang="es-ES" sz="3100" kern="1200" dirty="0" err="1" smtClean="0">
              <a:sym typeface="Wingdings" panose="05000000000000000000" pitchFamily="2" charset="2"/>
            </a:rPr>
            <a:t>Habsburg</a:t>
          </a:r>
          <a:r>
            <a:rPr lang="es-ES" sz="3100" kern="1200" dirty="0" smtClean="0">
              <a:sym typeface="Wingdings" panose="05000000000000000000" pitchFamily="2" charset="2"/>
            </a:rPr>
            <a:t> </a:t>
          </a:r>
          <a:r>
            <a:rPr lang="es-ES" sz="3100" kern="1200" dirty="0" err="1" smtClean="0">
              <a:sym typeface="Wingdings" panose="05000000000000000000" pitchFamily="2" charset="2"/>
            </a:rPr>
            <a:t>dynasty</a:t>
          </a:r>
          <a:endParaRPr lang="en-US" sz="3100" kern="1200" dirty="0"/>
        </a:p>
      </dsp:txBody>
      <dsp:txXfrm>
        <a:off x="37222" y="37222"/>
        <a:ext cx="3909179" cy="1196395"/>
      </dsp:txXfrm>
    </dsp:sp>
    <dsp:sp modelId="{D64C2F1C-A743-4752-B6B7-7CD0CD36984B}">
      <dsp:nvSpPr>
        <dsp:cNvPr id="0" name=""/>
        <dsp:cNvSpPr/>
      </dsp:nvSpPr>
      <dsp:spPr>
        <a:xfrm>
          <a:off x="921651" y="1553248"/>
          <a:ext cx="5222692" cy="1270839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New </a:t>
          </a:r>
          <a:r>
            <a:rPr lang="es-ES" sz="3100" kern="1200" dirty="0" err="1" smtClean="0"/>
            <a:t>dynasty</a:t>
          </a:r>
          <a:r>
            <a:rPr lang="es-ES" sz="3100" kern="1200" dirty="0" smtClean="0"/>
            <a:t>, </a:t>
          </a:r>
          <a:r>
            <a:rPr lang="es-ES" sz="3100" kern="1200" dirty="0" err="1" smtClean="0"/>
            <a:t>the</a:t>
          </a:r>
          <a:r>
            <a:rPr lang="es-ES" sz="3100" kern="1200" dirty="0" smtClean="0"/>
            <a:t> </a:t>
          </a:r>
          <a:r>
            <a:rPr lang="es-ES" sz="3100" kern="1200" dirty="0" err="1" smtClean="0"/>
            <a:t>House</a:t>
          </a:r>
          <a:r>
            <a:rPr lang="es-ES" sz="3100" kern="1200" dirty="0" smtClean="0"/>
            <a:t> of Bourbon</a:t>
          </a:r>
          <a:endParaRPr lang="en-US" sz="3100" kern="1200" dirty="0"/>
        </a:p>
      </dsp:txBody>
      <dsp:txXfrm>
        <a:off x="958873" y="1590470"/>
        <a:ext cx="3400551" cy="1196395"/>
      </dsp:txXfrm>
    </dsp:sp>
    <dsp:sp modelId="{F69F509D-0BB8-42F6-8E0B-D599C1A1E38C}">
      <dsp:nvSpPr>
        <dsp:cNvPr id="0" name=""/>
        <dsp:cNvSpPr/>
      </dsp:nvSpPr>
      <dsp:spPr>
        <a:xfrm>
          <a:off x="4396646" y="999021"/>
          <a:ext cx="826045" cy="82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582506" y="999021"/>
        <a:ext cx="454325" cy="6215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4608-313C-4FC1-9AB0-36B5B943D3A5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F67D-DBA8-4B36-ACC6-C9DA134385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761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4608-313C-4FC1-9AB0-36B5B943D3A5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F67D-DBA8-4B36-ACC6-C9DA134385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559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4608-313C-4FC1-9AB0-36B5B943D3A5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F67D-DBA8-4B36-ACC6-C9DA134385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66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4608-313C-4FC1-9AB0-36B5B943D3A5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F67D-DBA8-4B36-ACC6-C9DA134385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828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4608-313C-4FC1-9AB0-36B5B943D3A5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F67D-DBA8-4B36-ACC6-C9DA134385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23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4608-313C-4FC1-9AB0-36B5B943D3A5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F67D-DBA8-4B36-ACC6-C9DA134385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92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4608-313C-4FC1-9AB0-36B5B943D3A5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F67D-DBA8-4B36-ACC6-C9DA134385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039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4608-313C-4FC1-9AB0-36B5B943D3A5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F67D-DBA8-4B36-ACC6-C9DA134385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24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4608-313C-4FC1-9AB0-36B5B943D3A5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F67D-DBA8-4B36-ACC6-C9DA134385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86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4608-313C-4FC1-9AB0-36B5B943D3A5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F67D-DBA8-4B36-ACC6-C9DA134385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68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4608-313C-4FC1-9AB0-36B5B943D3A5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F67D-DBA8-4B36-ACC6-C9DA134385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9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C4608-313C-4FC1-9AB0-36B5B943D3A5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BF67D-DBA8-4B36-ACC6-C9DA134385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589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22.jpe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21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Spanish Empire Anachronous e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" y="1171225"/>
            <a:ext cx="9197213" cy="467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Unit 10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1476" y="5877273"/>
            <a:ext cx="9144000" cy="9807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Spanish Empire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3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71800" y="723473"/>
            <a:ext cx="324036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Problems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http://debtandbankruptcy.org.uk/wp-content/uploads/2013/10/bankru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2063">
            <a:off x="6115730" y="4165702"/>
            <a:ext cx="2627784" cy="161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876343853"/>
              </p:ext>
            </p:extLst>
          </p:nvPr>
        </p:nvGraphicFramePr>
        <p:xfrm>
          <a:off x="1475656" y="1120126"/>
          <a:ext cx="627572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7918">
            <a:off x="179512" y="1089504"/>
            <a:ext cx="2171972" cy="1691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http://turnthetidetattoo.com/monopol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777" y="5149685"/>
            <a:ext cx="1512168" cy="172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Flecha doblada"/>
          <p:cNvSpPr/>
          <p:nvPr/>
        </p:nvSpPr>
        <p:spPr>
          <a:xfrm rot="8934867" flipH="1">
            <a:off x="5486154" y="5679466"/>
            <a:ext cx="630071" cy="648073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 err="1" smtClean="0"/>
              <a:t>Succeeded</a:t>
            </a:r>
            <a:r>
              <a:rPr lang="es-ES" sz="2000" dirty="0" smtClean="0"/>
              <a:t> </a:t>
            </a:r>
            <a:r>
              <a:rPr lang="es-ES" sz="2000" dirty="0" err="1" smtClean="0"/>
              <a:t>his</a:t>
            </a:r>
            <a:r>
              <a:rPr lang="es-ES" sz="2000" dirty="0" smtClean="0"/>
              <a:t> </a:t>
            </a:r>
            <a:r>
              <a:rPr lang="es-ES" sz="2000" dirty="0" err="1" smtClean="0"/>
              <a:t>father</a:t>
            </a:r>
            <a:r>
              <a:rPr lang="es-ES" sz="2000" dirty="0" smtClean="0"/>
              <a:t> in 1598. He </a:t>
            </a:r>
            <a:r>
              <a:rPr lang="es-ES" sz="2000" dirty="0" err="1" smtClean="0"/>
              <a:t>left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b="1" dirty="0" err="1" smtClean="0"/>
              <a:t>Duke</a:t>
            </a:r>
            <a:r>
              <a:rPr lang="es-ES" sz="2000" b="1" dirty="0" smtClean="0"/>
              <a:t> of Lerma </a:t>
            </a:r>
            <a:r>
              <a:rPr lang="es-ES" sz="2000" dirty="0" smtClean="0"/>
              <a:t>in </a:t>
            </a:r>
            <a:r>
              <a:rPr lang="es-ES" sz="2000" dirty="0" err="1" smtClean="0"/>
              <a:t>charge</a:t>
            </a:r>
            <a:r>
              <a:rPr lang="es-ES" sz="2000" dirty="0" smtClean="0"/>
              <a:t> of </a:t>
            </a:r>
            <a:r>
              <a:rPr lang="es-ES" sz="2000" dirty="0" err="1" smtClean="0"/>
              <a:t>government</a:t>
            </a:r>
            <a:r>
              <a:rPr lang="es-ES" sz="2000" dirty="0" smtClean="0"/>
              <a:t>.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He </a:t>
            </a:r>
            <a:r>
              <a:rPr lang="es-ES" sz="2000" dirty="0" err="1" smtClean="0"/>
              <a:t>had</a:t>
            </a:r>
            <a:r>
              <a:rPr lang="es-ES" sz="2000" dirty="0" smtClean="0"/>
              <a:t> a </a:t>
            </a:r>
            <a:r>
              <a:rPr lang="es-ES" sz="2000" dirty="0" err="1" smtClean="0"/>
              <a:t>pacifist</a:t>
            </a:r>
            <a:r>
              <a:rPr lang="es-ES" sz="2000" dirty="0" smtClean="0"/>
              <a:t> </a:t>
            </a:r>
            <a:r>
              <a:rPr lang="es-E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</a:t>
            </a: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</a:t>
            </a:r>
            <a:endParaRPr lang="es-ES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1607 </a:t>
            </a:r>
            <a:r>
              <a:rPr lang="es-ES" sz="2000" dirty="0" smtClean="0">
                <a:sym typeface="Wingdings" panose="05000000000000000000" pitchFamily="2" charset="2"/>
              </a:rPr>
              <a:t> </a:t>
            </a:r>
            <a:r>
              <a:rPr lang="es-ES" sz="2000" dirty="0" err="1" smtClean="0">
                <a:sym typeface="Wingdings" panose="05000000000000000000" pitchFamily="2" charset="2"/>
              </a:rPr>
              <a:t>bankruptcy</a:t>
            </a:r>
            <a:r>
              <a:rPr lang="es-ES" sz="2000" dirty="0" smtClean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endParaRPr lang="es-ES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s-E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Domestic</a:t>
            </a: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</a:t>
            </a: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s-ES" sz="2000" dirty="0" smtClean="0">
                <a:sym typeface="Wingdings" panose="05000000000000000000" pitchFamily="2" charset="2"/>
              </a:rPr>
              <a:t> </a:t>
            </a:r>
            <a:r>
              <a:rPr lang="es-ES" sz="2000" dirty="0" err="1" smtClean="0">
                <a:sym typeface="Wingdings" panose="05000000000000000000" pitchFamily="2" charset="2"/>
              </a:rPr>
              <a:t>expelled</a:t>
            </a:r>
            <a:r>
              <a:rPr lang="es-ES" sz="2000" dirty="0" smtClean="0">
                <a:sym typeface="Wingdings" panose="05000000000000000000" pitchFamily="2" charset="2"/>
              </a:rPr>
              <a:t> </a:t>
            </a:r>
            <a:r>
              <a:rPr lang="es-ES" sz="2000" dirty="0" err="1" smtClean="0">
                <a:sym typeface="Wingdings" panose="05000000000000000000" pitchFamily="2" charset="2"/>
              </a:rPr>
              <a:t>the</a:t>
            </a:r>
            <a:r>
              <a:rPr lang="es-ES" sz="2000" dirty="0" smtClean="0">
                <a:sym typeface="Wingdings" panose="05000000000000000000" pitchFamily="2" charset="2"/>
              </a:rPr>
              <a:t> Moriscos </a:t>
            </a:r>
            <a:r>
              <a:rPr lang="es-ES" sz="2000" smtClean="0">
                <a:sym typeface="Wingdings" panose="05000000000000000000" pitchFamily="2" charset="2"/>
              </a:rPr>
              <a:t>in </a:t>
            </a:r>
            <a:r>
              <a:rPr lang="es-ES" sz="2000" smtClean="0">
                <a:sym typeface="Wingdings" panose="05000000000000000000" pitchFamily="2" charset="2"/>
              </a:rPr>
              <a:t>1609</a:t>
            </a:r>
            <a:endParaRPr lang="en-US" sz="2000" dirty="0"/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313184" y="3064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. Philip III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3779912" y="2924944"/>
            <a:ext cx="576064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flipV="1">
            <a:off x="3779912" y="2492898"/>
            <a:ext cx="648072" cy="432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4427984" y="234888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Peace</a:t>
            </a:r>
            <a:r>
              <a:rPr lang="es-ES" dirty="0" smtClean="0"/>
              <a:t> </a:t>
            </a:r>
            <a:r>
              <a:rPr lang="es-ES" dirty="0" err="1" smtClean="0"/>
              <a:t>treaty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England</a:t>
            </a:r>
            <a:r>
              <a:rPr lang="es-ES" dirty="0" smtClean="0"/>
              <a:t> in 1604</a:t>
            </a:r>
            <a:endParaRPr lang="en-U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401407" y="315354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Twelve</a:t>
            </a:r>
            <a:r>
              <a:rPr lang="es-ES" dirty="0" smtClean="0"/>
              <a:t> </a:t>
            </a:r>
            <a:r>
              <a:rPr lang="es-ES" dirty="0" err="1" smtClean="0"/>
              <a:t>Years</a:t>
            </a:r>
            <a:r>
              <a:rPr lang="es-ES" dirty="0" smtClean="0"/>
              <a:t> </a:t>
            </a:r>
            <a:r>
              <a:rPr lang="es-ES" dirty="0" err="1" smtClean="0"/>
              <a:t>Truce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United</a:t>
            </a:r>
            <a:r>
              <a:rPr lang="es-ES" dirty="0" smtClean="0"/>
              <a:t> </a:t>
            </a:r>
            <a:r>
              <a:rPr lang="es-ES" dirty="0" err="1" smtClean="0"/>
              <a:t>Provinces</a:t>
            </a:r>
            <a:r>
              <a:rPr lang="es-ES" dirty="0" smtClean="0"/>
              <a:t> in 1609</a:t>
            </a:r>
            <a:endParaRPr lang="en-US" dirty="0"/>
          </a:p>
        </p:txBody>
      </p:sp>
      <p:pic>
        <p:nvPicPr>
          <p:cNvPr id="5122" name="Picture 2" descr="http://upload.wikimedia.org/wikipedia/commons/a/a6/Rey_Felipe_I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252" y="260648"/>
            <a:ext cx="1279052" cy="14580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1.bp.blogspot.com/_kfs6enXtGqg/TTSM8LS--tI/AAAAAAAAGcI/Z8o2QerWLps/s400/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74159"/>
            <a:ext cx="328612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0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4.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Philip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IV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 smtClean="0"/>
              <a:t>He </a:t>
            </a:r>
            <a:r>
              <a:rPr lang="es-ES" sz="2000" dirty="0" err="1" smtClean="0"/>
              <a:t>was</a:t>
            </a:r>
            <a:r>
              <a:rPr lang="es-ES" sz="2000" dirty="0" smtClean="0"/>
              <a:t> </a:t>
            </a:r>
            <a:r>
              <a:rPr lang="es-ES" sz="2000" dirty="0" err="1" smtClean="0"/>
              <a:t>crowned</a:t>
            </a:r>
            <a:r>
              <a:rPr lang="es-ES" sz="2000" dirty="0" smtClean="0"/>
              <a:t> in 1621.</a:t>
            </a:r>
            <a:r>
              <a:rPr lang="en-US" sz="2000" dirty="0" smtClean="0"/>
              <a:t> He left his government </a:t>
            </a:r>
            <a:r>
              <a:rPr lang="en-US" sz="2000" dirty="0" err="1" smtClean="0"/>
              <a:t>responsabilites</a:t>
            </a:r>
            <a:r>
              <a:rPr lang="en-US" sz="2000" dirty="0" smtClean="0"/>
              <a:t> in the hands of the </a:t>
            </a:r>
            <a:r>
              <a:rPr lang="en-US" sz="2000" b="1" dirty="0" smtClean="0"/>
              <a:t>Count-Duke of Olivares</a:t>
            </a:r>
            <a:endParaRPr lang="es-ES" sz="2000" b="1" dirty="0" smtClean="0"/>
          </a:p>
        </p:txBody>
      </p:sp>
      <p:pic>
        <p:nvPicPr>
          <p:cNvPr id="6146" name="Picture 2" descr="http://diogeneschilds.files.wordpress.com/2012/04/felipe_iv-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3252465" cy="40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museodelprado.es/typo3temp/pics/a07893ca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3096344" cy="408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17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15260" y="69269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</a:t>
            </a:r>
            <a:endParaRPr lang="en-U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7584" y="1196752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err="1" smtClean="0"/>
              <a:t>Started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war</a:t>
            </a:r>
            <a:r>
              <a:rPr lang="es-ES" dirty="0" smtClean="0"/>
              <a:t> </a:t>
            </a:r>
            <a:r>
              <a:rPr lang="es-ES" dirty="0" err="1" smtClean="0"/>
              <a:t>against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Flemish</a:t>
            </a:r>
            <a:r>
              <a:rPr lang="es-ES" dirty="0" smtClean="0"/>
              <a:t> </a:t>
            </a:r>
            <a:r>
              <a:rPr lang="es-ES" dirty="0" err="1" smtClean="0"/>
              <a:t>rebels</a:t>
            </a:r>
            <a:r>
              <a:rPr lang="es-ES" dirty="0" smtClean="0"/>
              <a:t> </a:t>
            </a:r>
            <a:r>
              <a:rPr lang="es-ES" dirty="0" err="1" smtClean="0"/>
              <a:t>again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He </a:t>
            </a:r>
            <a:r>
              <a:rPr lang="es-ES" dirty="0" err="1" smtClean="0"/>
              <a:t>was</a:t>
            </a:r>
            <a:r>
              <a:rPr lang="es-ES" dirty="0" smtClean="0"/>
              <a:t> leader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Catholic</a:t>
            </a:r>
            <a:r>
              <a:rPr lang="es-ES" dirty="0" smtClean="0"/>
              <a:t> </a:t>
            </a:r>
            <a:r>
              <a:rPr lang="es-ES" dirty="0" err="1" smtClean="0"/>
              <a:t>Faction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b="1" dirty="0" err="1" smtClean="0"/>
              <a:t>Thirty</a:t>
            </a:r>
            <a:r>
              <a:rPr lang="es-ES" b="1" dirty="0" smtClean="0"/>
              <a:t> </a:t>
            </a:r>
            <a:r>
              <a:rPr lang="es-ES" b="1" dirty="0" err="1" smtClean="0"/>
              <a:t>Years</a:t>
            </a:r>
            <a:r>
              <a:rPr lang="es-ES" b="1" dirty="0" smtClean="0"/>
              <a:t> </a:t>
            </a:r>
            <a:r>
              <a:rPr lang="es-ES" b="1" dirty="0" err="1" smtClean="0"/>
              <a:t>War</a:t>
            </a:r>
            <a:r>
              <a:rPr lang="es-ES" dirty="0" smtClean="0"/>
              <a:t>,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broke</a:t>
            </a:r>
            <a:r>
              <a:rPr lang="es-ES" dirty="0" smtClean="0"/>
              <a:t> </a:t>
            </a:r>
            <a:r>
              <a:rPr lang="es-ES" dirty="0" err="1" smtClean="0"/>
              <a:t>out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1618.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026" name="Picture 2" descr="http://homepage.smc.edu/buckley_alan/ps7/30_years_wa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458" y="2492896"/>
            <a:ext cx="5105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Esquina doblada"/>
          <p:cNvSpPr/>
          <p:nvPr/>
        </p:nvSpPr>
        <p:spPr>
          <a:xfrm rot="21030588">
            <a:off x="827584" y="2924944"/>
            <a:ext cx="2736304" cy="230425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r>
              <a:rPr lang="es-ES" dirty="0" err="1" smtClean="0"/>
              <a:t>Religious</a:t>
            </a:r>
            <a:r>
              <a:rPr lang="es-ES" dirty="0" smtClean="0"/>
              <a:t> and </a:t>
            </a:r>
            <a:r>
              <a:rPr lang="es-ES" dirty="0" err="1" smtClean="0"/>
              <a:t>political</a:t>
            </a:r>
            <a:r>
              <a:rPr lang="es-ES" dirty="0" smtClean="0"/>
              <a:t> </a:t>
            </a:r>
            <a:r>
              <a:rPr lang="es-ES" dirty="0" err="1" smtClean="0"/>
              <a:t>conflict</a:t>
            </a:r>
            <a:r>
              <a:rPr lang="es-ES" dirty="0" smtClean="0"/>
              <a:t> (1618-1648)</a:t>
            </a:r>
          </a:p>
          <a:p>
            <a:pPr algn="ctr"/>
            <a:r>
              <a:rPr lang="es-ES" dirty="0" err="1" smtClean="0"/>
              <a:t>Bohemian</a:t>
            </a:r>
            <a:r>
              <a:rPr lang="es-ES" dirty="0" smtClean="0"/>
              <a:t> </a:t>
            </a:r>
            <a:r>
              <a:rPr lang="es-ES" dirty="0" err="1" smtClean="0"/>
              <a:t>Protestants</a:t>
            </a:r>
            <a:r>
              <a:rPr lang="es-ES" dirty="0" smtClean="0"/>
              <a:t> </a:t>
            </a:r>
            <a:r>
              <a:rPr lang="es-ES" dirty="0" err="1" smtClean="0"/>
              <a:t>rebelled</a:t>
            </a:r>
            <a:r>
              <a:rPr lang="es-ES" dirty="0" smtClean="0"/>
              <a:t> </a:t>
            </a:r>
            <a:r>
              <a:rPr lang="es-ES" dirty="0" err="1" smtClean="0"/>
              <a:t>against</a:t>
            </a:r>
            <a:r>
              <a:rPr lang="es-ES" dirty="0" smtClean="0"/>
              <a:t> King Ferdinand II.</a:t>
            </a:r>
          </a:p>
        </p:txBody>
      </p:sp>
    </p:spTree>
    <p:extLst>
      <p:ext uri="{BB962C8B-B14F-4D97-AF65-F5344CB8AC3E}">
        <p14:creationId xmlns:p14="http://schemas.microsoft.com/office/powerpoint/2010/main" val="291601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271598609"/>
              </p:ext>
            </p:extLst>
          </p:nvPr>
        </p:nvGraphicFramePr>
        <p:xfrm>
          <a:off x="3347864" y="2880706"/>
          <a:ext cx="5663952" cy="3672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857106907"/>
              </p:ext>
            </p:extLst>
          </p:nvPr>
        </p:nvGraphicFramePr>
        <p:xfrm>
          <a:off x="251520" y="-387424"/>
          <a:ext cx="554461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 descr="http://www.how-to-draw-cartoons-online.com/image-files/how-to-draw-swords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8680"/>
            <a:ext cx="1344052" cy="134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ages.uoregon.edu/dluebke/301ModernEurope/PeaceofWestphaliaSeals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10034"/>
            <a:ext cx="2712137" cy="404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69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29827" y="69269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Domestic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</a:t>
            </a:r>
            <a:endParaRPr lang="en-U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1215" y="1340768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Objectives</a:t>
            </a:r>
            <a:endParaRPr lang="es-ES" dirty="0" smtClean="0"/>
          </a:p>
          <a:p>
            <a:endParaRPr lang="es-ES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dirty="0" smtClean="0"/>
              <a:t>Share </a:t>
            </a:r>
            <a:r>
              <a:rPr lang="es-ES" dirty="0" err="1" smtClean="0"/>
              <a:t>military</a:t>
            </a:r>
            <a:r>
              <a:rPr lang="es-ES" dirty="0" smtClean="0"/>
              <a:t> expenses </a:t>
            </a:r>
            <a:r>
              <a:rPr lang="es-ES" dirty="0" err="1" smtClean="0"/>
              <a:t>among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territories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Hispanic</a:t>
            </a:r>
            <a:r>
              <a:rPr lang="es-ES" dirty="0" smtClean="0"/>
              <a:t> </a:t>
            </a:r>
            <a:r>
              <a:rPr lang="es-ES" dirty="0" err="1" smtClean="0"/>
              <a:t>Monarchy</a:t>
            </a:r>
            <a:endParaRPr lang="es-ES" dirty="0" smtClean="0"/>
          </a:p>
          <a:p>
            <a:pPr lvl="1"/>
            <a:endParaRPr lang="es-ES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dirty="0" err="1" smtClean="0"/>
              <a:t>Increase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king’s</a:t>
            </a:r>
            <a:r>
              <a:rPr lang="es-ES" dirty="0" smtClean="0"/>
              <a:t> </a:t>
            </a:r>
            <a:r>
              <a:rPr lang="es-ES" dirty="0" err="1" smtClean="0"/>
              <a:t>power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reducing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autonomy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territories</a:t>
            </a:r>
            <a:endParaRPr lang="es-ES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729827" y="3789040"/>
            <a:ext cx="773060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4491635" y="378904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835696" y="440559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Revolts</a:t>
            </a:r>
            <a:r>
              <a:rPr lang="es-ES" dirty="0" smtClean="0"/>
              <a:t> of </a:t>
            </a:r>
            <a:r>
              <a:rPr lang="es-ES" dirty="0" err="1" smtClean="0"/>
              <a:t>Catalonia</a:t>
            </a:r>
            <a:r>
              <a:rPr lang="es-ES" dirty="0" smtClean="0"/>
              <a:t> and Portugal</a:t>
            </a:r>
            <a:endParaRPr lang="en-US" dirty="0"/>
          </a:p>
        </p:txBody>
      </p:sp>
      <p:cxnSp>
        <p:nvCxnSpPr>
          <p:cNvPr id="13" name="12 Conector recto"/>
          <p:cNvCxnSpPr/>
          <p:nvPr/>
        </p:nvCxnSpPr>
        <p:spPr>
          <a:xfrm>
            <a:off x="4139952" y="4714608"/>
            <a:ext cx="8640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5436096" y="4714608"/>
            <a:ext cx="8640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>
            <a:off x="3923928" y="4714608"/>
            <a:ext cx="648072" cy="586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5857052" y="4714608"/>
            <a:ext cx="659164" cy="586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2411760" y="537321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Suppressed</a:t>
            </a:r>
            <a:r>
              <a:rPr lang="es-ES" dirty="0" smtClean="0"/>
              <a:t> in 1652</a:t>
            </a:r>
            <a:endParaRPr lang="en-U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436096" y="53892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Declared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independence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1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748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800" dirty="0" smtClean="0"/>
              <a:t>He </a:t>
            </a:r>
            <a:r>
              <a:rPr lang="es-ES" sz="1800" dirty="0" err="1" smtClean="0"/>
              <a:t>inherited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throne</a:t>
            </a:r>
            <a:r>
              <a:rPr lang="es-ES" sz="1800" dirty="0" smtClean="0"/>
              <a:t> in 1665 </a:t>
            </a:r>
            <a:r>
              <a:rPr lang="es-ES" sz="1800" dirty="0" smtClean="0">
                <a:sym typeface="Wingdings" panose="05000000000000000000" pitchFamily="2" charset="2"/>
              </a:rPr>
              <a:t> he </a:t>
            </a:r>
            <a:r>
              <a:rPr lang="es-ES" sz="1800" dirty="0" err="1" smtClean="0">
                <a:sym typeface="Wingdings" panose="05000000000000000000" pitchFamily="2" charset="2"/>
              </a:rPr>
              <a:t>was</a:t>
            </a:r>
            <a:r>
              <a:rPr lang="es-ES" sz="1800" dirty="0" smtClean="0">
                <a:sym typeface="Wingdings" panose="05000000000000000000" pitchFamily="2" charset="2"/>
              </a:rPr>
              <a:t> </a:t>
            </a:r>
            <a:r>
              <a:rPr lang="es-ES" sz="1800" dirty="0" err="1" smtClean="0">
                <a:sym typeface="Wingdings" panose="05000000000000000000" pitchFamily="2" charset="2"/>
              </a:rPr>
              <a:t>only</a:t>
            </a:r>
            <a:r>
              <a:rPr lang="es-ES" sz="1800" dirty="0" smtClean="0">
                <a:sym typeface="Wingdings" panose="05000000000000000000" pitchFamily="2" charset="2"/>
              </a:rPr>
              <a:t> 4 </a:t>
            </a:r>
            <a:r>
              <a:rPr lang="es-ES" sz="1800" dirty="0" err="1" smtClean="0">
                <a:sym typeface="Wingdings" panose="05000000000000000000" pitchFamily="2" charset="2"/>
              </a:rPr>
              <a:t>years</a:t>
            </a:r>
            <a:r>
              <a:rPr lang="es-ES" sz="1800" dirty="0" smtClean="0">
                <a:sym typeface="Wingdings" panose="05000000000000000000" pitchFamily="2" charset="2"/>
              </a:rPr>
              <a:t> </a:t>
            </a:r>
            <a:r>
              <a:rPr lang="es-ES" sz="1800" dirty="0" err="1" smtClean="0">
                <a:sym typeface="Wingdings" panose="05000000000000000000" pitchFamily="2" charset="2"/>
              </a:rPr>
              <a:t>old</a:t>
            </a:r>
            <a:endParaRPr lang="es-ES" sz="1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s-ES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s-ES" sz="1800" dirty="0" err="1" smtClean="0">
                <a:sym typeface="Wingdings" panose="05000000000000000000" pitchFamily="2" charset="2"/>
              </a:rPr>
              <a:t>His</a:t>
            </a:r>
            <a:r>
              <a:rPr lang="es-ES" sz="1800" dirty="0" smtClean="0">
                <a:sym typeface="Wingdings" panose="05000000000000000000" pitchFamily="2" charset="2"/>
              </a:rPr>
              <a:t> </a:t>
            </a:r>
            <a:r>
              <a:rPr lang="es-ES" sz="1800" dirty="0" err="1" smtClean="0">
                <a:sym typeface="Wingdings" panose="05000000000000000000" pitchFamily="2" charset="2"/>
              </a:rPr>
              <a:t>mother</a:t>
            </a:r>
            <a:r>
              <a:rPr lang="es-ES" sz="1800" dirty="0" smtClean="0">
                <a:sym typeface="Wingdings" panose="05000000000000000000" pitchFamily="2" charset="2"/>
              </a:rPr>
              <a:t>, Mariana of Austria, </a:t>
            </a:r>
            <a:r>
              <a:rPr lang="es-ES" sz="1800" dirty="0" err="1" smtClean="0">
                <a:sym typeface="Wingdings" panose="05000000000000000000" pitchFamily="2" charset="2"/>
              </a:rPr>
              <a:t>ruled</a:t>
            </a:r>
            <a:r>
              <a:rPr lang="es-ES" sz="1800" dirty="0" smtClean="0">
                <a:sym typeface="Wingdings" panose="05000000000000000000" pitchFamily="2" charset="2"/>
              </a:rPr>
              <a:t> as </a:t>
            </a:r>
            <a:r>
              <a:rPr lang="es-ES" sz="1800" dirty="0" err="1" smtClean="0">
                <a:sym typeface="Wingdings" panose="05000000000000000000" pitchFamily="2" charset="2"/>
              </a:rPr>
              <a:t>regent</a:t>
            </a:r>
            <a:r>
              <a:rPr lang="es-ES" sz="1800" dirty="0" smtClean="0">
                <a:sym typeface="Wingdings" panose="05000000000000000000" pitchFamily="2" charset="2"/>
              </a:rPr>
              <a:t> </a:t>
            </a:r>
            <a:r>
              <a:rPr lang="es-ES" sz="1800" dirty="0" err="1" smtClean="0">
                <a:sym typeface="Wingdings" panose="05000000000000000000" pitchFamily="2" charset="2"/>
              </a:rPr>
              <a:t>until</a:t>
            </a:r>
            <a:r>
              <a:rPr lang="es-ES" sz="1800" dirty="0" smtClean="0">
                <a:sym typeface="Wingdings" panose="05000000000000000000" pitchFamily="2" charset="2"/>
              </a:rPr>
              <a:t> 1675.</a:t>
            </a:r>
          </a:p>
          <a:p>
            <a:pPr marL="0" indent="0">
              <a:buNone/>
            </a:pPr>
            <a:endParaRPr lang="es-ES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s-ES" sz="1800" dirty="0" smtClean="0">
              <a:sym typeface="Wingdings" panose="05000000000000000000" pitchFamily="2" charset="2"/>
            </a:endParaRPr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. Charles II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632812495"/>
              </p:ext>
            </p:extLst>
          </p:nvPr>
        </p:nvGraphicFramePr>
        <p:xfrm>
          <a:off x="1547664" y="3140968"/>
          <a:ext cx="6144344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" descr="data:image/jpeg;base64,/9j/4AAQSkZJRgABAQAAAQABAAD/2wCEAAkGBxITEhUSExQVFRUXFyAXGBgWFx0YIBgaHBkdFx4dFxoYHSggGh4lHBkXIjEhJSkrLi4uGCAzODMsNygtLiwBCgoKDg0OGxAQGzglICY0LDQuLCwvLCwvLDQ0LC00NDQsLywsLCwvLCw0LCwsLyw0LCwsLCwtLCwsLCwsLCwsLP/AABEIAS8ApgMBEQACEQEDEQH/xAAcAAEAAgMBAQEAAAAAAAAAAAAABgcDBAUCAQj/xABNEAACAQIDAwgFCQUFBQkBAAABAgMAEQQSIQUxQQYHEyJRYXGBMnKRobEUNUJSc4LB0fAjU2KSwhVUk9LhFzNDovEkNGNkg5SjsuMl/8QAGwEBAAIDAQEAAAAAAAAAAAAAAAQFAgMGAQf/xAA9EQABAwICBQkGBgIDAAMAAAABAAIDBBEhMQUSQVFhEzJxgZGhsdHwBhQiNMHhFRZSYnKSNUIjU/EzssL/2gAMAwEAAhEDEQA/ALxoiURKIlESiJREoiURKIudtvFTxorwxdNZ+ugIDFMrehmIF82XTsvWLiRkFugZG8kPdbcdl+NlCNr8414ulh/Zq8EmQOBnGIWREsRqLBGL9+l+yo7qjC43HtVxT6GJk1H4kObe2WqQTfrtZWJh3DKrDUEAi/eONSlREWNlkovEoiURKIlESiJREoiURKIlESiJREoiURKIlESiKqOdHlhNHiDhsPKyBY8spXiX1sCR1Sq2OZbHrHsqJPKQ7VaV1WhNGRSRGaZt8fh6vWXBVZ0ptYk2F7XN7X7BwqJhZdI2wubWvt9D62Vlxc5yPgHw8iyJP0PRrIhBDHLlzE3BQ310v48Kk+83YQc1zf4EWVDXtcCy9yDhYX67qSc2e15p4kVIUjw8UYR3N80s9gWKgaWvqxOpLeNbYHEjLBVmlYGRSEl13E3A2AbB5bgFO6kKoSiJREoiURKIlESiJREoiURKIlESiJREoiURUZzo4FvljSGFojJot2DibKcmZcospsFut76qd5qBOLPvb7rtdByjkNTWuB1au3G+Y47weCiuI2FiUBd4ZFUIGuVIBGm4nTvqHyrCRiprdIUz3AB19g6futXC4OR7BI3bM2RMt9X00GnWNiNBrqK2gHYtznhpPxWtibnYr/5veT8uEwqpM5LnXJfqxAm+UAaE3uS3aTqd5sYWFrbFcPpKpjnmLoxhv2nj5BSitqr0oiURKIlESiJREoiURKIlESiJREoiUReJZVUFmIVRqSTYDxJogF8lxJuWezl0OLhPquG963rAysG1Sm0VQ7KM9hXh+VuzpFIGJiYkaKGAYki1lB1ub2rF00YaSSvHUlQzFzCOorhPiJWEYlTqKVzkB7lQRffGE3X3N4VzkZHKNLjgFtORsuvhuVGyYFyRz4eNb3yx2Aue5BvroxJGBgQvHU1XMdZzXE7zcrdwnKzASEKmKgJO4FwpPgGsTWQkacitT6Sdgu5hHUV2hWajpREoiURKIlESiJREoiURKIlESiLxNKqKWZgqgXLMbAAcSToBRegEmwVc8qOdeGO8eDUTPu6RrhB4DRn9w4gmoslU1uDcVeUeg5Zfil+Ed/29YKrts7bxWMbNPK0mtwCbKvqqOqPEC9Q3Pe/NdRSaOhgH/G3r29q0RB2msdVWAh3lfTAO2vdUL0wheiGtbObdn6NY8mFpFFEDcAX6AvPQCstULdyQXkwV5qrEwnYu1yf5XY3BECKQlB/w5OsnkL9X7pFbGTPYqmr0TBPzm2O8erFWzyW5ycLirJL/ANnlOlnPVY/wvoL9xsdbC9TY6hr8MiuWrNET0/xD4m7x9QptW9VSURKIlESiJREoiUReJZVVSzEKoFySbAAcSTuFF6BfAKC7d51cHCSsIbEMOK9VL+udT4qpFR31LG5Yq3ptCVMuLvhHHPsUI2rzqbQkuIujgHAqmdvNnuD/ACio7qpxyCuIvZ6Fou8k9w9daiW0uUGKn0xE8kgvezOct/U9EHyrU6Rz9qnwUkFOcGAHf91qxAE61raFZxgE4rOzgVmSAt5e1q+LKDTWC8EjStnCYZ5XWNFLOxsoHEmhNhdYzzMgjMjzYBS1ubfF5bhoi1r5Qx79AStr6Vr5Q3yVCPaOHWxYbb8L9n3UPmiKMVYFWUkEHSxGhBrYCCLroI5GyMD2m4Kw9KO2msE5Ru9ejYjur3NZYELUew46Vrtjgoj7N24Lq7M5WY+EAQ4mVVAsATnUAcFR7qB5VtbM9m1VcujqeoN9QDjlfsUu2Vzt4tLCeKKYdovGx8xdf+UVtbVnaFAm9nWEXjdbpU85P842BxJCFzDIdAstlBP8LglTruBIJ7KksnY9UlToqppxci43jFS+tyrkoiURKIvE8yorOxCqoLMTuAAuSfKi9AJNgvz/AMs+V82PkIuUwynqR9ttzP2sd9ty7hxJrpZTIbDJd1orRDIGh7hd2/dwHmo5ZR3mtOAV5ZjcNql/IfkqMWS8pZY1NrLvYkE6EjQaVg55vYKj0vpZ9ORFFa+0524dK6uJ5tonkujssV2FjZjobCxsBrYnu031EdUOaSAFVs0zKWWeATvt9B9utVvtDBmKV4wb5GK68bG16lMfrNBKvafWdE17doy8lpyO3Z7K2ABJHy5EJh1N+6vXEWWEAIdfYrv5MbPwTYeKZI4/RsWIF7kWYNfvqqcXEkOK5mqkn1yyUk9N/XRwXcvfqFiY7W1tr/CW4jh2mxuTWZe/VUPVCjXLfAYJMNLK0aB2FlIGpbcLW8PYDWLC7WABVhQyTmVrGE2vls44ZKlnJB1verUWIV+5zg691lSVjwrEgDapDJZHDALpcn8CsuJhSTVWkAI3CxNapXlrCWrTWNe2B0l8R2DFW1h+RmDhcy9GGGYdV+sqr6JsD43v3VDZI641iualrp5G6usfXRmo7zhcmEiPTQJZDq4Xcg6oUgcATm9lS2v1XapOeSt9CaSc48jM6+6+PVdQRoga36oXTOjaVYHNny1kilTB4hi0TkJEzG5jY6Kt/qk2FuFxwqTBMQdRy5LTWiWtaZoha2Y38fNXLepq5RKIuLtaXGFykKWTL6fVJJPAZmFreBqLOai9ogLbytjAy13KC8rZ3iwkuQteQdDIGYknMwBzXPpaEX7z21TwTyskcx5O3NWtExjp2E5A37MVXW2dnPhiEa1yobTvrfHKHNwXY0de2oiLmi1jb7rRgXS9bGqZEMLqf8n9vYmLDozRZsOvUMkZIZQD9IKeF+Nt+/WoL2gPIa7H1tXK19HA6d7Wvs697EYEnHA+F+1TODFqIywe6KocEbsmreNrL7wKjlUpBvZQeXk2jYB8W6tJNJ11Av1Qz8AN+hJqQJHa4bsGCu21zxUMhLtVjbDswJJ4+t6gjQdhqbq7l1Bi3FS7m0wl8QxYAoUyG4uLnUDXtyt7Ki1TcAqDTuqxjGk449ilybJkw0zS4bL0Bv0sLmwFr3ZND2H4eEYkkY57D5qmfUNlj1ZOcMjw3H6HMZYhdmSeYDO0ZMZAXecxsWIB0t9ID0tbcSbVLNLPql9tg+vmq7lGXsuNh9iviMQJsWVZVF4olOZVGlixI1JuOH5VEvZth1lWBqGsi1Ihiecdp4DcPHbuUH5wsMflbMAAhACEbiF6ptbsYMPKpVKPgV9oSz4XAZg49YHko/hcEzsqKCzMQAo4k6AVJsBiVbv1ImGSQ2AVmY7YmTAxsUUYnDgN1Rqcj2YG3paCq4kh5GwrjmVN53hpsx98+ORPRmutj9sQrGZb3CqZLA6klurbv3D71YAFQ42F7g0KHcqDixAGnkSMSm4w6Cxtvu1hw0331qRAGF+Avx+yv9FtpzOGxsJt/sT9PDG+3Yoe50NTyuncbBb2F2c7Yd8Upt0TC3jfeD3aVpMwDw1U1ZXt5QU5bfWGJ3X9d6tjAQPKVkQf9ocdIXBtlvrqxB6uoULY3GliAbRoeWmnLo89+71uXGO1WtsVLNjfKQGXEZSQRlYEdYcb2A3dthv3aXN7ByobaW1+CiP1b/CujW9YKv8AnLwPSApHbO6q5FwBdGFiSbC7C4/9MVU1zByzXNFzY3t66VPoZxE8OdkD/wCrXk2ZBilEcqhmyWB9FlYdl9RvvY7xrY1UMcWk2W+KZ8R1mGyqTamDaCaSFjqjFTbjbj7KsWOuLrsqWo5WJsg2qwebBbYadz1rvlZSTaxUAG27Ukg93hWidt8Vz2mnH3kA7h4lSfZ+wsN8jVjbMV0vqFGvVF9cvnffqKtYaOIxi4uTtXPyTvLy4lZNmS2CHcqGx0vYDMq3A+roCANCL6VT2DH2Ug3cFUvKDKcVPksV6RrZRYWzHUd1To+biu80YSKOPX3benDuspPzZbSjRpomFzJlKrpZiCRY39a/gDWqYhvxFU/tFA4uZKMsujb3qd4gAxixsUGrEgC6m5ubXIJFz41Fc9oAXNgFas230aFUuMo6l7ixIG4N6Iaw7bd5425r4+T1tu5R+QdrWW3DGOjWMellvvsDoLlSBcg7v+gqo12kXUixVdc5W0klnjVL/s0sw06rE3K6dlhUyE6w1hkup9nYHMY+Q5GwHVfzXG5LYgR4uB2vYOL236i2ntrKQ/DdWGlmGSjeG+rHHwVp7TDEMSPSa7C18vVAUE7iSyx38SNxqFGWulBdkuFIIbgsu1Xw5wwCBelBUobXJcMN/wBbz+NXdW2PkTfqUWMnXUL51LFMO2+Ql9dNFFly6a6MPbeqmEWyXTaC1zM+2Vvrh9VHORGxhicRaTWONc7AnKDqABfxPurKZ5aFZaWqpIYgGmxdt8VOtv4QSwyYeAKMxGUKAAALAdg1sSO22l6iQhzpLgXXMwz8i8SHYpjyNjURMNQ4YKwO9QqgKNNN3W36FjxvV5QM1IyCLG+ProVdMbu4KQVOWpKIuRjcUsLyM4tmAs5GmUD0c24WbObfxXoigO19sJBeTojJFdUa1rLcuRod+nDhu0ItXO1bRLMSz/1WlFA6U8mM8c/BQnlKYJJulgbP0mpBBup3W1rZBrBtnDJdZokyRwuZM2wbke0nsXY2RLNgMd8kNiryICDoCL3Vx4An39mmM2Md9qhVfJVtG2pJ+NuB7cb+I6V34MUkmNmw0b5YY4c7uCGAkJCga9W2u7u0tSOaRsWLsFz74AGCQ5krj4DlnNhJmw2NjzFCRmUAMB2j66nfffrWt8FxdpVoKBk8YfTnpBWnyVwcOIxc0mUjDKrklhbKHBVRfcG61x6vdWwu1YwHZhTq6ofDRRxE/HcdgyPcFg2fAmAxw+VFlEd2UqpPScFItwP4Wr2Vxkjs1b6qpdW0gEIuTbWG7t49y+8seWTYu0ECssZNrfSkPAWHC/CsIobG7lFpKAUw5afMZDd6+/R3sRsRzs4YAazxr01hxkuWaMfxBGt3mvOXaZdRV0dZas94dkT3WsuRyP5b/J16DEBmRfRYasnaCDw+FeSQkm7VPrdGcqeVg27PJaowKY3HOMOWMTN0juQRkUm7E377gdulbY3FkVnYKbHWOo6K0gs8XDRv49W37rLylZcJj1mSMNEQskQ+iy5QND3N+HbTCSOw2rTROFTQGDW+IHHtv3rXk29jdpYhIEYoCdQlwqL9JnPGw7fDjXjYGtF3YqPJT09HGS74ncfJSafa0WE2iEkYnDPAjRlrvl0tmBNyLlWvbtrW9pcwOaq6GlMtOXMF3A49CjYhkx+LcB84GdgeARbsLDhc2827TW9nwxjer8SM0fQh4FnOt03+w2bF95PbXw+FjaRgXmbQLbQAd9a52PkNti16Up6mpnDQPgGR6czv4f8Aqm3JPbfSZJ2RgXJI0JB9FCEP0rMracM3YSalaP1Y3uYczkuVroTHIWZ2U92ezMzyFSoIUAMMpJGa5sdeIGv1ey1W6gLeoiURKIo/yr2XFJGQ+XKy5GVmCZlHWXIzaB1NyOGpvUGsh1rPbmOq49ZfdSKeZ0Tw5uarjY/I+CKVZw884VsyRjDutyNRnbdYG3ZeqszG2DSryfS8ksfJ2AvmV3cfsr5TY4nDGUi5VhmiZQTfLfTMASd9RYpZxfWb3jzUKKpfDfk3Wus2zNhJECiYbooybsA6O0hG7OzPewJvbdXk3KTfCTZvTisHzOedZ5uV7x2yhJYSRRTKvo9OVDL3B1Ym3dXsZljFtYEdfr1kvGyuYbsJHQvceCsAjdAka6iJGyLftay9Y1rma+XAuFuvyXheSbm5PFYMTglYZHOEljHorM5Yr6rBARWcWuzDWB7V62RzDdhIPA2WHCbOjiN4VwMLfWVmZx6rOht7K2Pe8iwcO9evnkk55J6Ss/ydbWEkAsbg9M179t8l71WijeH6/KY9BXmvhay18VsyKU5pUwErHexdkY97FFGY+VWbJHgWJHesmVEsYsxxA4FZosFZejQ4SOM6lInK5vWOS7VonEkgsHAdqxMhcbvuTxxXuTZxZchGHljvfJIwYA9qkjq1jTtliFtYHt8kEhadZtweC8xbLZFKRRQxI3pLCUXN3MxNyO7Ss5uXkFg4dp8l4ZNY3dc9Kw4rYXSqFnwvSqt8hEiqyAm5Csr6rfgd1e05mjbqmx61siqHxO1o3WK9bO2ecL/3fDGIXBbR5Ge30S1jYdwr2WWckWZh0jzSaofObyOuo7j+ReGeUydLNCjNcxNAQRc+irkhQNbAkWFS2ym3NKnM0vK2LUwuNqtLk1sxIo1yhQMoVFU5giDcM3FibljxPba5tqWDkwXOzKoJpC92K7NS1qSiJREoi4nKsqkRnMhjZFYIdLEtbQgg6XVTprpUDSDWcnrONiMrbTuW+na5z9Vouoth5ppTlEkjG+oBFhxBuq3sRqNL21tobUUUMsxs0qS4hma3IcPFYmRpBYi95X4mwsAdbkEWte4ta9eugcx2rIvNYEXC5u0GiZujihLNexXMxI75XLWjHHIOudPR3VlqMJs3xPmo75yMB69f+XTCSRRkLLAi/agFT6s4FvKRQT9avQwDNt0bMTn69egun0UBORIUV84QhkXqEgkXIup04gkC99bWryKnbK8N3rcZPhuExmz1iexysOPVXibaWUWNyPEG+ltd9bo6OJmu1eRSlxsVH9p4+NCgMeeR1D5cxjVFOoHUsWNt5N9b2tVcWNbewGHC6n09M6bG9gtJ9o2F+gT/ABZf81YjVJyH9fupZ0ZYX1ln2Rj0mLKI8kgUsvWZ1e2pUhybeI9+6s+TbexAx4KHPTmIawNwu9svZiz7rAEXHojS5XW6nW4PhpvvpY0mjWSs1ioEkxabBakuFQP0eRWe9gAoJbQNu7gRc7vKoc1OI3lm5bBINXWKwrh1b0UDfZ5bfelIy91kD+IrwQ+sVqfNbAL5FEAcuR1P1LnN2/s2XSZd+7rjS6nfXjo9oPekc4Oa2YVJt0bSG+7LIx+J92/fpoa9jgkkOqz13LcXAC5TE46aK4MsilQWIfLoo0ueqTvsul9TY2sbeuZJE6z16wcpg1TrYgToVaNi6v18xtck6m9gAPIcK6Wl1OSGobhQpQ4PIcLFb1SFrSiJREoijvLvZjz4Rlj1ZSHt22vcDv1qBpCF0kYLcbG9uoj63UyhmbFLd2RwUa2BinhOYano0VrWOoS/aARYrrfS3HWqqiqhAcRgfNbKloe4kb11IYFdi8mhvdTfKynW5BU9W4NrAnQa7yB5UVInfrbFrbHqtsVzNsbChOqygW1GWQIdO1LiNvAdH4mvS7V5ruq60vg18/XrrWLYmy8HF1jIin6xYGQ+BU2iG/Rbtu6w3ViNU4uKR07WZD166l2pMThsuVXVQDdcvDf3cbm/bc1iC5r9ZqkWwsVqtMpa5fNbsDa6cczMTvPG3ibEZVE88ws4YdCMa1uS5G0tnxSBQyucgyq0dr5RuDh7A2Gl761o1HZ2N+hSIqh0WAyWj/YUP/mvZH/npqP9D7rd7+/cFuYDARxBujSQMwyl5LXVTvyBLi5HEkW791NR2ZB7FolqHSYHJdCKYp6JA8cwt4FWU2/M2tc3kw1E0Is0dyjuY12axSOh9JlJve9wLEaC1t1gABbdYVGeXudrFZAC1lo4zDQSHM5Ge9xLGRnuP3iggSjv0aw3msmSFpWiSma7H167lkwWAVBZc7fxTPnP3YwejXXUE5/KjpSdqRU4Z69dy6WCk6KQyaksQWJ1JIvqfEHhuta2ukijqhC4621bJI7iwWnyllfEZwAM7qAt7At10BA/5LDedTYbh5VT8vIC0LfSWiddynfJzAGDDRRN6Srr4nX8auqOF0UIa7PHvN1DqZRLK54XSqUtCURKIlESiKuuVuJTAJ088BfPJlukhUFiCwIQEACy9l79u+qWekk1y82xVjSxmc6jDkNqhs3OTF9DBRn1yG+KmtIpnbx2KxGjHbXLWbnNmHoYeBPBfytWXu5/UsxosbXd33WJ+dDHcOiHgp/Ovfd97isxoyPafBYW5ytoH6afy/6177s3eVl+Gxbz3eSxnnF2h+8H8tPdmbyvfw2Lj66l5/2h7Q/ej+WvPdWcU/DouPrqT/aFtD96P5ae6s4r38Oi4p/tD2h+9H8op7qzivPw6Hj66l6HONtD94v8te+7M3ntT8Ni4+upZV5y9oD6afy/6092bvPavPwyLee7yWZedDG8RE3ip/OvPd9zisDouPYVlXnMkPp4WBvIfiDT3d36u5YHRY2O7vutqHnIg+ngwPs2y/C1a/d3cOxYHRkmx3irI5JxGQQ4qOMxxuuY5pC5KkaABicpzZTpwBqbR00kb9bCxVRUfCSw5hS2rRRUoiURQ7nWxDx4AtG7I3SILoxU2v2qb1qmNm4Kw0VG2SqY14uMcD0FU7/a+J/vOI/xpP8ANUTWO9dh7hTf9Y7An9r4n+84j/Gk/wA1NY709wpv+sdgWHFYyWQASSySAG4Ejs4B3XAYmxsTr314cc1k2ip281gHQLLW6Mdg9leaoWXusX6U6Mdg9lNUJ7rF+lOjHYPZTVCe6xfpTox2D2U1QnusX6U6Mdg9lNUJ7rF+lOjHYPZTVCe6xfpTox2D2U1QnusX6U6Mdg9lNUJ7rF+lOjHYPZTVCe6xfpTox2D2U1QnusX6U6Mdg9lNUJ7rF+lOjHYPZTVCe6xfpTox2D2U1QnusX6VuRbTxCgKs8yqBYKsrqAOwANYCsrnesDQ0xNzGOxe/wC18T/ecR/jSf5qax3rz3Cm/wCsdgT+18T/AHnEf40n+amsd6e4U3/WOwK8+QMzPs/Ds7MzFNWYkk9Y7ydTU2PmhcRWNDaiRrRYAnxXK53vm8/ap8awn5qlaH+cZ1+BVKVEXcJREoiURKIlESiJREoiURKIlESiJREoiURKIlESiK/ebv5tw3qf1Gp0XMC+fV3zMn8neK5vO983n7VPjWE/NUnQ/wA4zr8CqUqIu4SiJREoiURKIlESiJREoiURKIlESiJREoiURKIlEV+83fzbhvU/qNTouYF8+rvmZP5O8Vzed75vP2qfGsJ+apOh/nGdfgVSlRF3CURK300Ykmax2RIUSvmdBSySsza0kdQS/cPf+ddL+D03HtXBfmnSH7f6/dL9w9/50/B6bj2p+adIft/r90v3D3/nT8HpuPan5p0h+3+v3S/cPf8AnT8HpuPan5p0h+3+v3S/cPf+dPwem49qfmnSH7f6/dL9w9/50/B6bj2p+adIft/r90v3D3/nT8HpuPan5p0h+3+v3S/cPf8AnT8HpuPan5p0h+3+v3S/cPf+dPwem49qfmnSH7f6/dL9w9/50/B6bj2p+adIft/r90v3D3/nT8HpuPan5p0h+3+v3S/cPf8AnT8HpuPan5p0h+3+v3S/cPf+dPwem49qfmnSH7f6/dDVDpGnZBNqMysF2Og62WspBLLa9yMMMkqCrdKIr95u/m3Dep/UanRcwL59XfMyfyd4rm873zeftU+NYT81SdD/ADjOvwKpSoi7hKIlSqH5mPpCrtL/ACE38XeCV2y+SpRFt7K2dJPIscakkn2DiT2Cq/SWkI6OEuJ+L/Ubz5D1ipNLTumeAMtpWxt/ZL4eSxByMAyNbQgj9XqBoDSjaqnax5+Mb8zx48e1SNIUpikLmj4T3LmVfquSiJREoiURdDYmy3xEoRASN7HgqjeT+u6qfTOkmUlO4A/GRgNvTwt4qbQ0zppASPhGfkvm29lvh5WRwQN6ngwO4ivdD6SZVwNBPxgYjb09a8raZ0MhNvhOXktCrdQ0oifr3muU0z8z1BfSfZb/AB4/k5Kql0SURX7zd/NuG9T+o1Oi5gXz6u+Zk/k7xXN53vm8/ap8awn5qk6H+cZ1+BVKVEXcJREqVQ/Mx9IVdpf5Cb+LvBK7ZfJVmwWGMkiRrvdgo8SbVErqn3anfNuHfkO9bqeLlZGs3q89ibDiwsWWNRe2rcWPaT+G4V82lL5daaU3cfXrcumYA2zWiwXj+z0mwyJIoZSo0PDTeOw99Q4Q5sbZGm30W5xBcQVTXKHZvyfEPFvAOh7QdR7q+kaCr3VlIHSc4Eg8bbetczXU4hls3I4hc6rhQ0oiURbmxsAZ544Rpna1+wcT5Cq/StYaSldK3PIdJ8s1JpIRNKGnLaruwuyIsNh2SNQoy+ZNt5PE184nDnMdJIbuO0rpWWBDW4BY9obJjnhCSKGUroeKm28HhWlhkiDZGGx2EbFk4NddpCpTauCMMzxH6LEeVfS9E1prKRszs8j0hcxVwCGUsGWxalWSjJ+vea5TTPzPUF9J9lv8eP5OSqpdElEV+83fzbhvU/qNTouYF8+rvmZP5O8Vzed75vP2qfGsJ+apOh/nGdfgVSlRF3CURKlUPzMfSFXaX+Qm/i7wSu2XyVdDYM4jxEMjA5VkUnTgDeqbTmrJRSMaRcWNri+BBU6gDmztJGG+3BXzHMGS4N9PaK4BsofEbbl0GrZy1cDIBAg/hHwrQyQNgAWbm/GSqg5b4kSYtyuoGnmPy3V2XsmQykc95A1nEi5GSpdKgukAaL2Cj9daqhKIlEXZ5IYkRYyF3uFBsTbdmGW/vrnvaMtkonapuWkGwOO0ZdastGhzZ8RmCMujyV24mTNE3q/hXDvlEkJIV41tnLGJQI17lBNanyhsIB61kG/FdUnyon6TFSuuoJtcd2ld17MWi0e0PIBcSbXxxVDpMF05IGAAGS5NdIq1P17zXKaZ+Z6gvpPst/jx/JyVVLokoiv3m7+bcN6n9RqdFzAvn1d8zJ/J3iubzvfN5+1T41hPzVJ0P84zr8CqUqIu4SiJUqh+Zj6Qq7S/yE38XeCmHN5yaXEu0sovFHw+s3Z4Dj5VN0/XvDvdozbC7j4D6lfO9HU4I5Vwvu81ZjYDCAZOijA7Mi/A1xrpIb2VyA5aOyQYZHw1+qBniP8A4ZNsv3SLeGXtqPbUebZH0e3Ppus8wsGNmbooYUNnkAUHsFrlvJQx8QBxqPbX1WbLXPRu61kcCSuhhdm4VFEfRJutqFJPeb6se81MbJGDZ2awIOxQvnF5Lxxp8pgUKAbOo0GugIHDWwt3jvrptBaRdDM2Bxux2A4H75d6rK+mD2F4HxDvCryu5VCp1zc8l0nzYiYXRTZVO4neSe4aeN64/T1e58hp2GzW87id3QPFXWj6cNbypGJy4f8AqsGXZ+EYdGYo7brZV+FcoZIb6owPrYrWzlobOZkWbDsbmMdUn6UbAlT7ipPapqLbU1mjI+vXStgxsvG1GZ+iw6kjOLsRwQDrHx3Ad7g8K1ka7w05DE8d3mmS6EOz8KB0fRR23Wyr8La+dS2yR3s7PpWBB2Kv+cXkwkGXEQiyMbMo3A8COwaHwt36dZ7P6Rc2UUzzdp5vDh0fVVWkaYFnKtGIz4qDfr3mt+mfmeoLrvZb/Hj+TkqqXRJRFfvN3824b1P6jU6LmBfPq75mT+TvFc3ne+bz9qnxrCfmqTof5xnX4FUpURdwlESpVD8zH0hV2l/kJv4u8FZvNVjF6CaL6QfPbuIA/D3iovtGx0dW5xycBbqFvouG0a4OgA3E+a+7e5QJh2GcFmbXTgP1f2VymjdD1Ok3PMWzO6nVFVHABr7V1MLjlkOFmU3BZo79zoW1+9GBWcbXtBjk5zTY+H1WdwcRkUjlAkDk/wC6wy+RkO/yEZ99YaxZGXDPAD11rI5ri7O5TRTTdEAwJvYnjbXyrOu0FV0lO2plyPaL71piq4pXmNpxC6vLbGhdntmOr5VA7TcE+5T7qstDMfPUQtG8HsxPcFhVuDInE7iqir6suUVrc3GOBwLIPSjY3HiLg+evsr5t7QB0NVLcZ4jsXTUBDoWEbMFp7Z5Rx4eQIwZidSRwv+Nc/o3QdXpBjpYdm/aeCkz1cUBAec12UxId4pQbiSGRCe2wWRfdn9tIy4ss7MEg+uxbNq+NiAjzyk2CRIgPZcF29wT2V48uDDq5uIA7B917tXH2NyjjxEhRQykagnj/AK17pLQdXo9jZZtu7YeK1QVcU5IYclt842NAwQQ+lIwsPAXJ+A86vvZ9j5ayIjZieGCj17g2B19uCqr9e810GmfmeoLovZb/AB4/k5Kql0SURX7zd/NuG9T+o1Oi5gXz6u+Zk/k7xXN53vm8/ap8awn5qk6H+cZ1+BVKVEXcJREqVQ/Mx9IVdpf5Cb+LvBbuyNpyYeQSxmzD2Edh7RXTaR0dHWxaj8CMju+y+W01S6B1xltC2+UG1ximV8mRwMpANwdb6dm88ap9C6Lm0VJJrkGN2NxstvvsUysqWVTW6t9YbN9+5Tjk/sjFx4eNDGhs6yi8mUgDXKVymxsT7a5KuLKiqknYbB2z1vVvA0xxtYdi28TsrFskqhIgZERL9NuCBh9TW+Y1FZA0at3AgEHptbyW4uvdVvsyb5LOWkUloyRl3a7tTY13elYZNMUjGU1g12JJOVtm++exUFMW0krjLmMBx4r1t/b0uKYF7BVFlQblH59/+lS9E6GjoG3vdxwvuG4ea1Vda6fDIes1yquVCXR2HtmXCydJGRroyncw7CKq9KaKjr2AE2cMj9Dw8FLpat0B3g7Fk25jxipA6qVYgLlve57tPDSq3Q1FLoiORsxHJ84OGzhvx2YcFIrJWVZbyfOysfVsFYOy9kYuOGGMpGTGxa5ltcMjrYjKbWzjifRri6hjZZZJGkAON7bldx3a1oONgm1NkYuSGdAkYMjBriW9gqIuUDKL3yHiPSpAxsc0cjiCGm9t6SXc1zRhcKvth48YWQuylmAKhb2se/Tx0rtNM0Uul442wkcnzi47eG/DbhwVJRyspC7lOdlYerYrHtzbMuKk6SQjsVRuUdgFWWi9FR0DCAbuOZ+g4eKj1VW6c7gNi53695qo0z8z1Bd97Lf48fyclVS6JKIr95u/m3Dep/UanRcwL59XfMyfyd4rm873zeftU+NYT81SdD/OM6/AqlKiLuEoiVKofmY+kKu0v8hN/F3gldsvkqXrFzWuaWuFwc16CQbjNWjs6TFdBhs05DykALlBsmpvc6nqAmvj9W2ITubETa5tjsvguvjLtQF2e1bML4pmdBOc4iWRAUFmLA6HzFqjsLSQDfHj0ea2HBVVipGZ2ZySxJJJ33vxr6/QMiZTMEPNsLffjvXI1LnulcX53WKpa0r0IzlLcAbe2ozqqNs7acn4iCR1ej2LaIXGMybAbLzUlal9RiCCNCDp41qnZG+JzZebY36FnG5zXgsz2K1UfFBYA05zyKWYZR1VCFvM3yg+tXx2QMDyGk26eOHdfsXYC9sV9eTFFcQFnPSRjMoyjrKUDX7j6QHhXsWoXgOJt08fK3ajr2wVUuxJJOpJ18a+wwMjZE1sXNsLdC4+RznPJfntXytqwT9e81ymmfmeoL6T7Lf48fyclVS6JKIr95u/m3Dep/UanRcwL59XfMyfyd4rm87o/wD55+1T41hPzFJ0P84zr8CqUqIu4SiJUqh+Zj6Qq7S/yE38XeCV2y+SrYwDRh1aQEqDcqN7d1+HjVbpRtS+ExUwxdgTcAAeOOWHFSqQxNfrynAbN5+ysnkZtM4zEPIVCiJMqKOGbj7Ft5189rdEPoZGte7Wc4XJGQzwHeuggqmztLmiwBsvnKnGNh48PiE9IAIR2qRf4qKhaPoffahsANiRcHcQPQW2omELC8i9lANuYyOaQyouQtqy7xm4lTbjv86+i6Fp6ykYaecXaMnA4cRbPjlvXP1skMx5SM47R6wXrYGw5cXJkjGg9JjuUd/5Vu0ppaOhaBa7zkPqeHisKSkdOb5AbfJWTFyOgSIYU3OZWZn45rpYjstrp3ntrgJ66odWCocfj2cMvXiugZBGIeTAwVe8peTcuEbrdZD6Ljj3HsPd8a7fRGnGVh5J4s/uPR5KjrKEw/G3FvgtHZU0aSLJIucKb5PrEbrm26/41u0xFVzxchTDnZuJsAN28328MNqwonwxv5SQ5ZBWPyQxzYs4jEOACFyKOwG7H22X2VwFbot1DIYnO1ja5Prd9Vf09QJm6wFhdY+Vm0mwkkM6AEsmVh2gWt7Nf5q1aP0a6vqDEx2qQNYHjl3r2oqBAzXIuL2VebVmjeRpI1yBjfJ9UnfY23X/AAr6LoeKrgi5CoHNycDcEbt4ts4YbFz1a+KR/KRnPMLTq3UNP17zXKaZ+Z6gvpPst/jx/JyVVLokoiv3m7+bcN6n9RqdFzAvn1d8zJ/J3itHnZW+zpD2PGf/AJAPxrGfmKRog2rGdfgVSFQ13KURDUikNp2H9w8VC0m3Wo5h+x3/ANSldwvkKURd7kZt35JiA51jYZXHceI7x+t9UWnaB1REJIxdzb4bwc+sZhWGj6gRvLHZHuK2OWe3BOY4kN0jUAnta2v5f9aqvZfRbox73ILEizR4n6KVpWpB/wCJvX5KM12SpVbXNTAowpbizm/kBYe8+2vn2lnl2kZL7LAdgXR0YtTNspTL/wB4T1G+KVTP+ZHR5KYP/jXA5wYVOEkB4EEdx/VxWymfyVdEWfqH3WEo14XA7iqbr6suTUk5E7e+TSOr/wC7lXK3cbdU+V/ea5n2j0e6WP3iMXIBBHDf1eHQrTRtQGu5N2ROHT91j5Z7bGJlAX/dxjKveeJ9v4Vj7NaMdTsNRIPicBbgPvmvdJ1Ie7k25DPp+yj9dQqpKIn695rktLm9UegeC+mezDbaObxLvH7JVYr9KIv0DyBW2zsL9kD7dfxqdFzAvntab1Eh/c7xWvzlw59m4gdgVv5ZFf4CvJR8BWej3atVGeIVDVCXfpREvWTHarg7csJGa7CzeCO1BXfL4vYjApREoiURSvYPITEYhBKSsaHdm3kdoHZXMVXtGGvLadmsBtJw6laxaMu28htwClvJ7Z02zmEUjBopG6rC/Ve30gRpcDf3W7K5HSdW+ef3gt1Thfwv5q2p4hHHqA3Ck8r/ALZT/A3xSoj5Lyhw3eS3AfDZRzlFh5MYThoiAosZGN+O4Cw1JtfwHfShn1als9rhpwG87+pYzM1mFl7XUV2rzd4iJC6MslhcgXB8hbX491dpB7THWAnjsN42dX3VQ/RYt/xux4qGkV1TXNe0Oabg5KoIINjmlZLxKIlESuM0i7Wqnnj4Cy+raDj5PR8I4X7ST9UqErVfCaL0L9G8lYcmCwqHesEYPjkF6nMFmhfNpXa7y7eSvXKXC9LhMREN7wuo8Sht77V68XaQkb9R4cNhBX5wU3ANQF9IX2iJRErt6OTlKdjuA7sF8j0rByFbLH+49hxHcUqSoCURbuw8OsmIhjb0WkVT4FgKq9NSuioZHNztbtICl0LA6doPrBXnj8V0YCqO4Aabvw3V8yrarkfhauljZfErnzydPG0L6Fh1T2MNQRfiCAfKokFaZDqPWZZbELHhsbmjjlbQ9CxbuIKA+wg1m8lowzAP0XoyXjZcnRQqbftJP2rdxbWx8BZfBawmnFOAxuY9d6AXXTwGOLGx/QrbSVpedVyxexVBy3wqx42VV0Fw1hwLKGPvNfR/ZqVz6Kzv9SQOjA/Vc9pNgbNcbQuFXQKuSiJQkAXK9a0vIa3M4BK4F7y9xcduK+zxRiKNsYyAA7BZKxWa+rEXIRd7EKPFjYe80tfBap38nE5+4E9y/TsSBQFG4Cw8tKsV85XqiL807WwfQzzQ7ujkZB4BiAfMWPnVeRY2X0Cgl5SmY7gO7D6LVrxS0oifr9e+ul0JNeN0Z2G/Ufv4rgfa2l1Z2TjJwsekeYPclXa5JKIvcExRlddCpBHiK0VVO2ohdE7Ij12LZFIY3h42K1JNvJicMZY2HSiNrpfVWtvA3kX4+HGvkOk6GSCdrJRkbHo39C6yGVsjNZihvI3asi4pVZiQ51BN9eHneut9pdE0sVG2ogbbUIy2hVWjquV8pZIb3v1FTTE3EE6DeDOg+/KpHucVyDsZAOj/APKuBzfXFRnnE2k4nESsVVRc27dw91q6f2X0ZBUulnmbrWNhfvVXpOpfEGtYbXxXd5PbWWLCpNiGsQh0J6z6kAAcdBv9tc86jvpKWOnFxcgW6VYMktC10mGAuq62tj2nmeZt7m/gOA8hX1LRlH7pTNi25npPqy5iqn5aUv2bOhalT1HSiJVfpSbkqZ284dufddXfs9S+8V7L5N+I9WXfZK49fUEoi7nIfBdNtDDJwEgkPhGDJr5qB51nGLuCrNMS8nSO42HrqBX6EqcuHSiKkudnZ3RY7pAOrOgf7y9Rh7Ah+9UOYWcut0BNrQujP+p7j9wVDK1K+SiJUuhqfd5g85ZHo+2arNL0PvtI6Ic7NvSPPLrSu1XycgjApREoi+qxGoNq1TQRTN1ZGhw4i6zZI9huw2Uo5CzYUSSfKFzsR1QVzDfroOO731yHtK2WBsYY28YwAGNjxud2XWrjRjmv1iT8W3o9ZqZnF7M/cx9/7L9d1cl7079HcPNW2rxUY5eS4MpGIUCSBr9Vcoy2+kDv13eddJ7NunkqTqizbfFs6MjnfLrVdpLUbFjnfD1uUMdyd5vXawUsEAtEwDoH1zVHJNJJzzdeakLWlESiJXK6XqeVm1Bk3x2+S+j+zNAael5V4+J+PVs7c+sJVSukSiKxeZjZuaabEkaIgiX1nOZvMBV/nrfAMbrmfaGbFkQ6T4D6q26lLmkoihPOzsjpsH0yi74ds/3Do48ALN9ytMzbtvuVnoip5GpF8nYHry77KlaiLuEoiURK6XRFbrt5B+Yy4jd1eHQuC9ptEmN5q4h8J5w3Hf0Hbx6Uq7XIpREoimPIPDrFnxkpChQVjvxYjUjwGnfmrgvarSWtIKaPEjPp+31KvtF0+q0yO2+H3UtiwLNh7No8sbyn+FmZGH8oyjyrkXNDR0Dttbx+qttijfK+MYrDpiUsZIhllUbwO/1WuPO+6uh9m9I+61PJSHB2F/A/Q9KgaRpzLFduYx8woLX0pc0lESiJVdpGtFPHZvOOXDj5cVeaC0Sa6bWeP+NufH9vXt3DpCVyC+npRF8JtrRFfvN9sc4XAxIws7/tZPWfWx71XKv3amxN1Wr5/XVHvE7pNmzo2KSVsURKIvEsYZSrAFSLEHiDoQaIvztyn2K2DxMmHN8oN4yfpRn0T38VPepqA9uqbLvNG1fvMAccxgen75rl1ip6URK9a4tNxmsXsa9pa4XBzB2pXU0Gk2zWZJg7uP34di+d6Z9n30hMsGMfe3p3jjs27yq2XNJRFkM7G1ybD878KrnaMp2xPbEwBzgRfM3I3m571KFXIXtL3YAjDr3BXYmOjeOOYEBDA7Hu1W4Phu8q+XVDNSwtjY4cbrqGm4VNYzFkyyOpIDMT5E19H0fouL3GKKoYCQNueOOee1c3UVTxO90brC/rgtUmrljAxoaMh1qE5xcblfKyXiVBra+OmFs3bB58FcaK0NNXuvkza76Dee4bdyVyMsr5Xl7zclfTKamjpohFELNHrHiUrWt6URSTm/2D8rxihheKK0knYQD1VPrMN3YGrZGzWcqjTNXyMGoM3YdW3yV+VNXFpREoiURQ/nJ5LnGQZ4xeeG5QfXX6SedrjvHea1Ss1hcZqw0bWmlmueacD59So8VDXdAhwuMkovUoiURKtaXS0sXwv+Id/b5rnNI+zVNUkvi+B3DmnpGzqt0FKvIdJ00v+1juOH271yFVoCvp/wDTWG9uPdn3Iang3FwqdwLTZ2B44Ldi2rKsJgDHITu9hI9qr7Kp5tCU8tWKp2YzGwnDHz39t5jK6RsJiHbuC0quFCGOASok1fTxc53UMT3K0pdDV1RzIyBvd8I78+q6VS1OmXv+GEao3nPyHeuqoPZWKOz6k653DBvme4cEqlJJNyusa0NAa0WA2BK8XqUReoomdlRFLMxCqo3sSbADxNFhLI2Jhe82AV/ciOTgwWGEZsZW68rDixG4H6qjQeF+JqdGzVC4GsqnVMxkd1DcPXepBWaipREoiURKIqs5zORRu2Nwy3B600ajjxkUf/YefbUaWP8A2Cv9EaUEX/DKfh2Hd9vBVkDUddYlESiJREoiCsmuLeabdCxexrxZ4v04r5atvvM/6z2nzUY6PpCbmJv9W+S+mtbnudziT0m63xxRx8xoHQAPBKwWxKIlESiJReOcGi5yVwc23Io4cDFYhf2xHUQ/8JSN5/jI9g04mpUUdsSuM0rpL3l2ozmDv4+SsCt6qEoiURKIlESiJRFWnLjm5zlsRggAx1eHcGPbGdyt/DuPdxjyQ3xarzR2l3QWjlxb3jzHDs3KrJY2VirAqymzKwIKnsIOoNRl1kcjJGh7DcHavNFmlESiJREoiURKIlESiLNg8LJK6xRI0jtuVRcn8h2k6CvQCclpnqI4Ga8hsPWSt/kNzfrhis+Is8+9VGqxeH1n/i4cO0yo4rYnNcfpDSj6r4W4M3b+nyU7rcqpKIlESiJREoiURKIlEXD5SclMLjR+1SzgWWROq6+f0h3MCKwdG12ak01XLTu1ozbwPSFV+3ubXGQXaG2Ij/g6rgd6E6/dJJ7BUd0LhliukptPRPwmGqd4xHmO9Q2aNkYo6sjDerAqR4g6itKuopY5ReNwI4LzRbEoiURKIlEWXCYZ5WyRI0jfVRSx9g3eNejHJaZqiKEXkcB63Zqb7A5r8TLZsSwgT6os8h9l1XxufCtzYSc1RVWn2jCAX4ny/wDOhWhsHk/hsGmSCMLf0mOrN6zHU+G4cAKkNYG5LnZp5Jna0huV1KyWlKIlESiJREoiURKIlESiJREoi1cfs2Gdcs0Uco7HUNbwuNK8IBzWTXOabtNioxjubTZ8lyqPET+7kPuD5lHsrWYWlT49LVceT79OPjiuPPzRxfQxMo9dFb4Zaw93G9S26fqBm0HqPmtUc0Lf30f+3/8A1rz3c7+77rZ+YZf0DvW5BzSQfTxMx9RUX4hq993G9anafqTkAOo/UrtYDm52dHYmIyntldm9qghT7KzELAoculKuTN56sPCyk2EwccS5IkSNR9FFCj2AWrYABkoJJJuVnr1eJREoiURKIlESi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ITEhUSExQVFRUXFyAXGBgWFx0YIBgaHBkdFx4dFxoYHSggGh4lHBkXIjEhJSkrLi4uGCAzODMsNygtLiwBCgoKDg0OGxAQGzglICY0LDQuLCwvLCwvLDQ0LC00NDQsLywsLCwvLCw0LCwsLyw0LCwsLCwtLCwsLCwsLCwsLP/AABEIAS8ApgMBEQACEQEDEQH/xAAcAAEAAgMBAQEAAAAAAAAAAAAABgcDBAUCAQj/xABNEAACAQIDAwgFCQUFBQkBAAABAgMAEQQSIQUxQQYHEyJRYXGBMnKRobEUNUJSc4LB0fAjU2KSwhVUk9LhFzNDovEkNGNkg5SjsuMl/8QAGwEBAAIDAQEAAAAAAAAAAAAAAAQFAgMGAQf/xAA9EQABAwICBQkGBgIDAAMAAAABAAIDBBEhMQUSQVFhEzJxgZGhsdHwBhQiNMHhFRZSYnKSNUIjU/EzssL/2gAMAwEAAhEDEQA/ALxoiURKIlESiJREoiURKIudtvFTxorwxdNZ+ugIDFMrehmIF82XTsvWLiRkFugZG8kPdbcdl+NlCNr8414ulh/Zq8EmQOBnGIWREsRqLBGL9+l+yo7qjC43HtVxT6GJk1H4kObe2WqQTfrtZWJh3DKrDUEAi/eONSlREWNlkovEoiURKIlESiJREoiURKIlESiJREoiURKIlESiKqOdHlhNHiDhsPKyBY8spXiX1sCR1Sq2OZbHrHsqJPKQ7VaV1WhNGRSRGaZt8fh6vWXBVZ0ptYk2F7XN7X7BwqJhZdI2wubWvt9D62Vlxc5yPgHw8iyJP0PRrIhBDHLlzE3BQ310v48Kk+83YQc1zf4EWVDXtcCy9yDhYX67qSc2e15p4kVIUjw8UYR3N80s9gWKgaWvqxOpLeNbYHEjLBVmlYGRSEl13E3A2AbB5bgFO6kKoSiJREoiURKIlESiJREoiURKIlESiJREoiURUZzo4FvljSGFojJot2DibKcmZcospsFut76qd5qBOLPvb7rtdByjkNTWuB1au3G+Y47weCiuI2FiUBd4ZFUIGuVIBGm4nTvqHyrCRiprdIUz3AB19g6futXC4OR7BI3bM2RMt9X00GnWNiNBrqK2gHYtznhpPxWtibnYr/5veT8uEwqpM5LnXJfqxAm+UAaE3uS3aTqd5sYWFrbFcPpKpjnmLoxhv2nj5BSitqr0oiURKIlESiJREoiURKIlESiJREoiUReJZVUFmIVRqSTYDxJogF8lxJuWezl0OLhPquG963rAysG1Sm0VQ7KM9hXh+VuzpFIGJiYkaKGAYki1lB1ub2rF00YaSSvHUlQzFzCOorhPiJWEYlTqKVzkB7lQRffGE3X3N4VzkZHKNLjgFtORsuvhuVGyYFyRz4eNb3yx2Aue5BvroxJGBgQvHU1XMdZzXE7zcrdwnKzASEKmKgJO4FwpPgGsTWQkacitT6Sdgu5hHUV2hWajpREoiURKIlESiJREoiURKIlESiLxNKqKWZgqgXLMbAAcSToBRegEmwVc8qOdeGO8eDUTPu6RrhB4DRn9w4gmoslU1uDcVeUeg5Zfil+Ed/29YKrts7bxWMbNPK0mtwCbKvqqOqPEC9Q3Pe/NdRSaOhgH/G3r29q0RB2msdVWAh3lfTAO2vdUL0wheiGtbObdn6NY8mFpFFEDcAX6AvPQCstULdyQXkwV5qrEwnYu1yf5XY3BECKQlB/w5OsnkL9X7pFbGTPYqmr0TBPzm2O8erFWzyW5ycLirJL/ANnlOlnPVY/wvoL9xsdbC9TY6hr8MiuWrNET0/xD4m7x9QptW9VSURKIlESiJREoiUReJZVVSzEKoFySbAAcSTuFF6BfAKC7d51cHCSsIbEMOK9VL+udT4qpFR31LG5Yq3ptCVMuLvhHHPsUI2rzqbQkuIujgHAqmdvNnuD/ACio7qpxyCuIvZ6Fou8k9w9daiW0uUGKn0xE8kgvezOct/U9EHyrU6Rz9qnwUkFOcGAHf91qxAE61raFZxgE4rOzgVmSAt5e1q+LKDTWC8EjStnCYZ5XWNFLOxsoHEmhNhdYzzMgjMjzYBS1ubfF5bhoi1r5Qx79AStr6Vr5Q3yVCPaOHWxYbb8L9n3UPmiKMVYFWUkEHSxGhBrYCCLroI5GyMD2m4Kw9KO2msE5Ru9ejYjur3NZYELUew46Vrtjgoj7N24Lq7M5WY+EAQ4mVVAsATnUAcFR7qB5VtbM9m1VcujqeoN9QDjlfsUu2Vzt4tLCeKKYdovGx8xdf+UVtbVnaFAm9nWEXjdbpU85P842BxJCFzDIdAstlBP8LglTruBIJ7KksnY9UlToqppxci43jFS+tyrkoiURKIvE8yorOxCqoLMTuAAuSfKi9AJNgvz/AMs+V82PkIuUwynqR9ttzP2sd9ty7hxJrpZTIbDJd1orRDIGh7hd2/dwHmo5ZR3mtOAV5ZjcNql/IfkqMWS8pZY1NrLvYkE6EjQaVg55vYKj0vpZ9ORFFa+0524dK6uJ5tonkujssV2FjZjobCxsBrYnu031EdUOaSAFVs0zKWWeATvt9B9utVvtDBmKV4wb5GK68bG16lMfrNBKvafWdE17doy8lpyO3Z7K2ABJHy5EJh1N+6vXEWWEAIdfYrv5MbPwTYeKZI4/RsWIF7kWYNfvqqcXEkOK5mqkn1yyUk9N/XRwXcvfqFiY7W1tr/CW4jh2mxuTWZe/VUPVCjXLfAYJMNLK0aB2FlIGpbcLW8PYDWLC7WABVhQyTmVrGE2vls44ZKlnJB1verUWIV+5zg691lSVjwrEgDapDJZHDALpcn8CsuJhSTVWkAI3CxNapXlrCWrTWNe2B0l8R2DFW1h+RmDhcy9GGGYdV+sqr6JsD43v3VDZI641iualrp5G6usfXRmo7zhcmEiPTQJZDq4Xcg6oUgcATm9lS2v1XapOeSt9CaSc48jM6+6+PVdQRoga36oXTOjaVYHNny1kilTB4hi0TkJEzG5jY6Kt/qk2FuFxwqTBMQdRy5LTWiWtaZoha2Y38fNXLepq5RKIuLtaXGFykKWTL6fVJJPAZmFreBqLOai9ogLbytjAy13KC8rZ3iwkuQteQdDIGYknMwBzXPpaEX7z21TwTyskcx5O3NWtExjp2E5A37MVXW2dnPhiEa1yobTvrfHKHNwXY0de2oiLmi1jb7rRgXS9bGqZEMLqf8n9vYmLDozRZsOvUMkZIZQD9IKeF+Nt+/WoL2gPIa7H1tXK19HA6d7Wvs697EYEnHA+F+1TODFqIywe6KocEbsmreNrL7wKjlUpBvZQeXk2jYB8W6tJNJ11Av1Qz8AN+hJqQJHa4bsGCu21zxUMhLtVjbDswJJ4+t6gjQdhqbq7l1Bi3FS7m0wl8QxYAoUyG4uLnUDXtyt7Ki1TcAqDTuqxjGk449ilybJkw0zS4bL0Bv0sLmwFr3ZND2H4eEYkkY57D5qmfUNlj1ZOcMjw3H6HMZYhdmSeYDO0ZMZAXecxsWIB0t9ID0tbcSbVLNLPql9tg+vmq7lGXsuNh9iviMQJsWVZVF4olOZVGlixI1JuOH5VEvZth1lWBqGsi1Ihiecdp4DcPHbuUH5wsMflbMAAhACEbiF6ptbsYMPKpVKPgV9oSz4XAZg49YHko/hcEzsqKCzMQAo4k6AVJsBiVbv1ImGSQ2AVmY7YmTAxsUUYnDgN1Rqcj2YG3paCq4kh5GwrjmVN53hpsx98+ORPRmutj9sQrGZb3CqZLA6klurbv3D71YAFQ42F7g0KHcqDixAGnkSMSm4w6Cxtvu1hw0331qRAGF+Avx+yv9FtpzOGxsJt/sT9PDG+3Yoe50NTyuncbBb2F2c7Yd8Upt0TC3jfeD3aVpMwDw1U1ZXt5QU5bfWGJ3X9d6tjAQPKVkQf9ocdIXBtlvrqxB6uoULY3GliAbRoeWmnLo89+71uXGO1WtsVLNjfKQGXEZSQRlYEdYcb2A3dthv3aXN7ByobaW1+CiP1b/CujW9YKv8AnLwPSApHbO6q5FwBdGFiSbC7C4/9MVU1zByzXNFzY3t66VPoZxE8OdkD/wCrXk2ZBilEcqhmyWB9FlYdl9RvvY7xrY1UMcWk2W+KZ8R1mGyqTamDaCaSFjqjFTbjbj7KsWOuLrsqWo5WJsg2qwebBbYadz1rvlZSTaxUAG27Ukg93hWidt8Vz2mnH3kA7h4lSfZ+wsN8jVjbMV0vqFGvVF9cvnffqKtYaOIxi4uTtXPyTvLy4lZNmS2CHcqGx0vYDMq3A+roCANCL6VT2DH2Ug3cFUvKDKcVPksV6RrZRYWzHUd1To+biu80YSKOPX3benDuspPzZbSjRpomFzJlKrpZiCRY39a/gDWqYhvxFU/tFA4uZKMsujb3qd4gAxixsUGrEgC6m5ubXIJFz41Fc9oAXNgFas230aFUuMo6l7ixIG4N6Iaw7bd5425r4+T1tu5R+QdrWW3DGOjWMellvvsDoLlSBcg7v+gqo12kXUixVdc5W0klnjVL/s0sw06rE3K6dlhUyE6w1hkup9nYHMY+Q5GwHVfzXG5LYgR4uB2vYOL236i2ntrKQ/DdWGlmGSjeG+rHHwVp7TDEMSPSa7C18vVAUE7iSyx38SNxqFGWulBdkuFIIbgsu1Xw5wwCBelBUobXJcMN/wBbz+NXdW2PkTfqUWMnXUL51LFMO2+Ql9dNFFly6a6MPbeqmEWyXTaC1zM+2Vvrh9VHORGxhicRaTWONc7AnKDqABfxPurKZ5aFZaWqpIYgGmxdt8VOtv4QSwyYeAKMxGUKAAALAdg1sSO22l6iQhzpLgXXMwz8i8SHYpjyNjURMNQ4YKwO9QqgKNNN3W36FjxvV5QM1IyCLG+ProVdMbu4KQVOWpKIuRjcUsLyM4tmAs5GmUD0c24WbObfxXoigO19sJBeTojJFdUa1rLcuRod+nDhu0ItXO1bRLMSz/1WlFA6U8mM8c/BQnlKYJJulgbP0mpBBup3W1rZBrBtnDJdZokyRwuZM2wbke0nsXY2RLNgMd8kNiryICDoCL3Vx4An39mmM2Md9qhVfJVtG2pJ+NuB7cb+I6V34MUkmNmw0b5YY4c7uCGAkJCga9W2u7u0tSOaRsWLsFz74AGCQ5krj4DlnNhJmw2NjzFCRmUAMB2j66nfffrWt8FxdpVoKBk8YfTnpBWnyVwcOIxc0mUjDKrklhbKHBVRfcG61x6vdWwu1YwHZhTq6ofDRRxE/HcdgyPcFg2fAmAxw+VFlEd2UqpPScFItwP4Wr2Vxkjs1b6qpdW0gEIuTbWG7t49y+8seWTYu0ECssZNrfSkPAWHC/CsIobG7lFpKAUw5afMZDd6+/R3sRsRzs4YAazxr01hxkuWaMfxBGt3mvOXaZdRV0dZas94dkT3WsuRyP5b/J16DEBmRfRYasnaCDw+FeSQkm7VPrdGcqeVg27PJaowKY3HOMOWMTN0juQRkUm7E377gdulbY3FkVnYKbHWOo6K0gs8XDRv49W37rLylZcJj1mSMNEQskQ+iy5QND3N+HbTCSOw2rTROFTQGDW+IHHtv3rXk29jdpYhIEYoCdQlwqL9JnPGw7fDjXjYGtF3YqPJT09HGS74ncfJSafa0WE2iEkYnDPAjRlrvl0tmBNyLlWvbtrW9pcwOaq6GlMtOXMF3A49CjYhkx+LcB84GdgeARbsLDhc2827TW9nwxjer8SM0fQh4FnOt03+w2bF95PbXw+FjaRgXmbQLbQAd9a52PkNti16Up6mpnDQPgGR6czv4f8Aqm3JPbfSZJ2RgXJI0JB9FCEP0rMracM3YSalaP1Y3uYczkuVroTHIWZ2U92ezMzyFSoIUAMMpJGa5sdeIGv1ey1W6gLeoiURKIo/yr2XFJGQ+XKy5GVmCZlHWXIzaB1NyOGpvUGsh1rPbmOq49ZfdSKeZ0Tw5uarjY/I+CKVZw884VsyRjDutyNRnbdYG3ZeqszG2DSryfS8ksfJ2AvmV3cfsr5TY4nDGUi5VhmiZQTfLfTMASd9RYpZxfWb3jzUKKpfDfk3Wus2zNhJECiYbooybsA6O0hG7OzPewJvbdXk3KTfCTZvTisHzOedZ5uV7x2yhJYSRRTKvo9OVDL3B1Ym3dXsZljFtYEdfr1kvGyuYbsJHQvceCsAjdAka6iJGyLftay9Y1rma+XAuFuvyXheSbm5PFYMTglYZHOEljHorM5Yr6rBARWcWuzDWB7V62RzDdhIPA2WHCbOjiN4VwMLfWVmZx6rOht7K2Pe8iwcO9evnkk55J6Ss/ydbWEkAsbg9M179t8l71WijeH6/KY9BXmvhay18VsyKU5pUwErHexdkY97FFGY+VWbJHgWJHesmVEsYsxxA4FZosFZejQ4SOM6lInK5vWOS7VonEkgsHAdqxMhcbvuTxxXuTZxZchGHljvfJIwYA9qkjq1jTtliFtYHt8kEhadZtweC8xbLZFKRRQxI3pLCUXN3MxNyO7Ss5uXkFg4dp8l4ZNY3dc9Kw4rYXSqFnwvSqt8hEiqyAm5Csr6rfgd1e05mjbqmx61siqHxO1o3WK9bO2ecL/3fDGIXBbR5Ge30S1jYdwr2WWckWZh0jzSaofObyOuo7j+ReGeUydLNCjNcxNAQRc+irkhQNbAkWFS2ym3NKnM0vK2LUwuNqtLk1sxIo1yhQMoVFU5giDcM3FibljxPba5tqWDkwXOzKoJpC92K7NS1qSiJREoi4nKsqkRnMhjZFYIdLEtbQgg6XVTprpUDSDWcnrONiMrbTuW+na5z9Vouoth5ppTlEkjG+oBFhxBuq3sRqNL21tobUUUMsxs0qS4hma3IcPFYmRpBYi95X4mwsAdbkEWte4ta9eugcx2rIvNYEXC5u0GiZujihLNexXMxI75XLWjHHIOudPR3VlqMJs3xPmo75yMB69f+XTCSRRkLLAi/agFT6s4FvKRQT9avQwDNt0bMTn69egun0UBORIUV84QhkXqEgkXIup04gkC99bWryKnbK8N3rcZPhuExmz1iexysOPVXibaWUWNyPEG+ltd9bo6OJmu1eRSlxsVH9p4+NCgMeeR1D5cxjVFOoHUsWNt5N9b2tVcWNbewGHC6n09M6bG9gtJ9o2F+gT/ABZf81YjVJyH9fupZ0ZYX1ln2Rj0mLKI8kgUsvWZ1e2pUhybeI9+6s+TbexAx4KHPTmIawNwu9svZiz7rAEXHojS5XW6nW4PhpvvpY0mjWSs1ioEkxabBakuFQP0eRWe9gAoJbQNu7gRc7vKoc1OI3lm5bBINXWKwrh1b0UDfZ5bfelIy91kD+IrwQ+sVqfNbAL5FEAcuR1P1LnN2/s2XSZd+7rjS6nfXjo9oPekc4Oa2YVJt0bSG+7LIx+J92/fpoa9jgkkOqz13LcXAC5TE46aK4MsilQWIfLoo0ueqTvsul9TY2sbeuZJE6z16wcpg1TrYgToVaNi6v18xtck6m9gAPIcK6Wl1OSGobhQpQ4PIcLFb1SFrSiJREoijvLvZjz4Rlj1ZSHt22vcDv1qBpCF0kYLcbG9uoj63UyhmbFLd2RwUa2BinhOYano0VrWOoS/aARYrrfS3HWqqiqhAcRgfNbKloe4kb11IYFdi8mhvdTfKynW5BU9W4NrAnQa7yB5UVInfrbFrbHqtsVzNsbChOqygW1GWQIdO1LiNvAdH4mvS7V5ruq60vg18/XrrWLYmy8HF1jIin6xYGQ+BU2iG/Rbtu6w3ViNU4uKR07WZD166l2pMThsuVXVQDdcvDf3cbm/bc1iC5r9ZqkWwsVqtMpa5fNbsDa6cczMTvPG3ibEZVE88ws4YdCMa1uS5G0tnxSBQyucgyq0dr5RuDh7A2Gl761o1HZ2N+hSIqh0WAyWj/YUP/mvZH/npqP9D7rd7+/cFuYDARxBujSQMwyl5LXVTvyBLi5HEkW791NR2ZB7FolqHSYHJdCKYp6JA8cwt4FWU2/M2tc3kw1E0Is0dyjuY12axSOh9JlJve9wLEaC1t1gABbdYVGeXudrFZAC1lo4zDQSHM5Ge9xLGRnuP3iggSjv0aw3msmSFpWiSma7H167lkwWAVBZc7fxTPnP3YwejXXUE5/KjpSdqRU4Z69dy6WCk6KQyaksQWJ1JIvqfEHhuta2ukijqhC4621bJI7iwWnyllfEZwAM7qAt7At10BA/5LDedTYbh5VT8vIC0LfSWiddynfJzAGDDRRN6Srr4nX8auqOF0UIa7PHvN1DqZRLK54XSqUtCURKIlESiKuuVuJTAJ088BfPJlukhUFiCwIQEACy9l79u+qWekk1y82xVjSxmc6jDkNqhs3OTF9DBRn1yG+KmtIpnbx2KxGjHbXLWbnNmHoYeBPBfytWXu5/UsxosbXd33WJ+dDHcOiHgp/Ovfd97isxoyPafBYW5ytoH6afy/6177s3eVl+Gxbz3eSxnnF2h+8H8tPdmbyvfw2Lj66l5/2h7Q/ej+WvPdWcU/DouPrqT/aFtD96P5ae6s4r38Oi4p/tD2h+9H8op7qzivPw6Hj66l6HONtD94v8te+7M3ntT8Ni4+upZV5y9oD6afy/6092bvPavPwyLee7yWZedDG8RE3ip/OvPd9zisDouPYVlXnMkPp4WBvIfiDT3d36u5YHRY2O7vutqHnIg+ngwPs2y/C1a/d3cOxYHRkmx3irI5JxGQQ4qOMxxuuY5pC5KkaABicpzZTpwBqbR00kb9bCxVRUfCSw5hS2rRRUoiURQ7nWxDx4AtG7I3SILoxU2v2qb1qmNm4Kw0VG2SqY14uMcD0FU7/a+J/vOI/xpP8ANUTWO9dh7hTf9Y7An9r4n+84j/Gk/wA1NY709wpv+sdgWHFYyWQASSySAG4Ejs4B3XAYmxsTr314cc1k2ip281gHQLLW6Mdg9leaoWXusX6U6Mdg9lNUJ7rF+lOjHYPZTVCe6xfpTox2D2U1QnusX6U6Mdg9lNUJ7rF+lOjHYPZTVCe6xfpTox2D2U1QnusX6U6Mdg9lNUJ7rF+lOjHYPZTVCe6xfpTox2D2U1QnusX6U6Mdg9lNUJ7rF+lOjHYPZTVCe6xfpTox2D2U1QnusX6VuRbTxCgKs8yqBYKsrqAOwANYCsrnesDQ0xNzGOxe/wC18T/ecR/jSf5qax3rz3Cm/wCsdgT+18T/AHnEf40n+amsd6e4U3/WOwK8+QMzPs/Ds7MzFNWYkk9Y7ydTU2PmhcRWNDaiRrRYAnxXK53vm8/ap8awn5qlaH+cZ1+BVKVEXcJREoiURKIlESiJREoiURKIlESiJREoiURKIlESiK/ebv5tw3qf1Gp0XMC+fV3zMn8neK5vO983n7VPjWE/NUnQ/wA4zr8CqUqIu4SiJREoiURKIlESiJREoiURKIlESiJREoiURKIlEV+83fzbhvU/qNTouYF8+rvmZP5O8Vzed75vP2qfGsJ+apOh/nGdfgVSlRF3CURK300Ykmax2RIUSvmdBSySsza0kdQS/cPf+ddL+D03HtXBfmnSH7f6/dL9w9/50/B6bj2p+adIft/r90v3D3/nT8HpuPan5p0h+3+v3S/cPf8AnT8HpuPan5p0h+3+v3S/cPf+dPwem49qfmnSH7f6/dL9w9/50/B6bj2p+adIft/r90v3D3/nT8HpuPan5p0h+3+v3S/cPf8AnT8HpuPan5p0h+3+v3S/cPf+dPwem49qfmnSH7f6/dL9w9/50/B6bj2p+adIft/r90v3D3/nT8HpuPan5p0h+3+v3S/cPf8AnT8HpuPan5p0h+3+v3S/cPf+dPwem49qfmnSH7f6/dDVDpGnZBNqMysF2Og62WspBLLa9yMMMkqCrdKIr95u/m3Dep/UanRcwL59XfMyfyd4rm873zeftU+NYT81SdD/ADjOvwKpSoi7hKIlSqH5mPpCrtL/ACE38XeCV2y+SpRFt7K2dJPIscakkn2DiT2Cq/SWkI6OEuJ+L/Ubz5D1ipNLTumeAMtpWxt/ZL4eSxByMAyNbQgj9XqBoDSjaqnax5+Mb8zx48e1SNIUpikLmj4T3LmVfquSiJREoiURdDYmy3xEoRASN7HgqjeT+u6qfTOkmUlO4A/GRgNvTwt4qbQ0zppASPhGfkvm29lvh5WRwQN6ngwO4ivdD6SZVwNBPxgYjb09a8raZ0MhNvhOXktCrdQ0oifr3muU0z8z1BfSfZb/AB4/k5Kql0SURX7zd/NuG9T+o1Oi5gXz6u+Zk/k7xXN53vm8/ap8awn5qk6H+cZ1+BVKVEXcJREqVQ/Mx9IVdpf5Cb+LvBK7ZfJVmwWGMkiRrvdgo8SbVErqn3anfNuHfkO9bqeLlZGs3q89ibDiwsWWNRe2rcWPaT+G4V82lL5daaU3cfXrcumYA2zWiwXj+z0mwyJIoZSo0PDTeOw99Q4Q5sbZGm30W5xBcQVTXKHZvyfEPFvAOh7QdR7q+kaCr3VlIHSc4Eg8bbetczXU4hls3I4hc6rhQ0oiURbmxsAZ544Rpna1+wcT5Cq/StYaSldK3PIdJ8s1JpIRNKGnLaruwuyIsNh2SNQoy+ZNt5PE184nDnMdJIbuO0rpWWBDW4BY9obJjnhCSKGUroeKm28HhWlhkiDZGGx2EbFk4NddpCpTauCMMzxH6LEeVfS9E1prKRszs8j0hcxVwCGUsGWxalWSjJ+vea5TTPzPUF9J9lv8eP5OSqpdElEV+83fzbhvU/qNTouYF8+rvmZP5O8Vzed75vP2qfGsJ+apOh/nGdfgVSlRF3CURKlUPzMfSFXaX+Qm/i7wSu2XyVdDYM4jxEMjA5VkUnTgDeqbTmrJRSMaRcWNri+BBU6gDmztJGG+3BXzHMGS4N9PaK4BsofEbbl0GrZy1cDIBAg/hHwrQyQNgAWbm/GSqg5b4kSYtyuoGnmPy3V2XsmQykc95A1nEi5GSpdKgukAaL2Cj9daqhKIlEXZ5IYkRYyF3uFBsTbdmGW/vrnvaMtkonapuWkGwOO0ZdastGhzZ8RmCMujyV24mTNE3q/hXDvlEkJIV41tnLGJQI17lBNanyhsIB61kG/FdUnyon6TFSuuoJtcd2ld17MWi0e0PIBcSbXxxVDpMF05IGAAGS5NdIq1P17zXKaZ+Z6gvpPst/jx/JyVVLokoiv3m7+bcN6n9RqdFzAvn1d8zJ/J3iubzvfN5+1T41hPzVJ0P84zr8CqUqIu4SiJUqh+Zj6Qq7S/yE38XeCmHN5yaXEu0sovFHw+s3Z4Dj5VN0/XvDvdozbC7j4D6lfO9HU4I5Vwvu81ZjYDCAZOijA7Mi/A1xrpIb2VyA5aOyQYZHw1+qBniP8A4ZNsv3SLeGXtqPbUebZH0e3Ppus8wsGNmbooYUNnkAUHsFrlvJQx8QBxqPbX1WbLXPRu61kcCSuhhdm4VFEfRJutqFJPeb6se81MbJGDZ2awIOxQvnF5Lxxp8pgUKAbOo0GugIHDWwt3jvrptBaRdDM2Bxux2A4H75d6rK+mD2F4HxDvCryu5VCp1zc8l0nzYiYXRTZVO4neSe4aeN64/T1e58hp2GzW87id3QPFXWj6cNbypGJy4f8AqsGXZ+EYdGYo7brZV+FcoZIb6owPrYrWzlobOZkWbDsbmMdUn6UbAlT7ipPapqLbU1mjI+vXStgxsvG1GZ+iw6kjOLsRwQDrHx3Ad7g8K1ka7w05DE8d3mmS6EOz8KB0fRR23Wyr8La+dS2yR3s7PpWBB2Kv+cXkwkGXEQiyMbMo3A8COwaHwt36dZ7P6Rc2UUzzdp5vDh0fVVWkaYFnKtGIz4qDfr3mt+mfmeoLrvZb/Hj+TkqqXRJRFfvN3824b1P6jU6LmBfPq75mT+TvFc3ne+bz9qnxrCfmqTof5xnX4FUpURdwlESpVD8zH0hV2l/kJv4u8FZvNVjF6CaL6QfPbuIA/D3iovtGx0dW5xycBbqFvouG0a4OgA3E+a+7e5QJh2GcFmbXTgP1f2VymjdD1Ok3PMWzO6nVFVHABr7V1MLjlkOFmU3BZo79zoW1+9GBWcbXtBjk5zTY+H1WdwcRkUjlAkDk/wC6wy+RkO/yEZ99YaxZGXDPAD11rI5ri7O5TRTTdEAwJvYnjbXyrOu0FV0lO2plyPaL71piq4pXmNpxC6vLbGhdntmOr5VA7TcE+5T7qstDMfPUQtG8HsxPcFhVuDInE7iqir6suUVrc3GOBwLIPSjY3HiLg+evsr5t7QB0NVLcZ4jsXTUBDoWEbMFp7Z5Rx4eQIwZidSRwv+Nc/o3QdXpBjpYdm/aeCkz1cUBAec12UxId4pQbiSGRCe2wWRfdn9tIy4ss7MEg+uxbNq+NiAjzyk2CRIgPZcF29wT2V48uDDq5uIA7B917tXH2NyjjxEhRQykagnj/AK17pLQdXo9jZZtu7YeK1QVcU5IYclt842NAwQQ+lIwsPAXJ+A86vvZ9j5ayIjZieGCj17g2B19uCqr9e810GmfmeoLovZb/AB4/k5Kql0SURX7zd/NuG9T+o1Oi5gXz6u+Zk/k7xXN53vm8/ap8awn5qk6H+cZ1+BVKVEXcJREqVQ/Mx9IVdpf5Cb+LvBbuyNpyYeQSxmzD2Edh7RXTaR0dHWxaj8CMju+y+W01S6B1xltC2+UG1ximV8mRwMpANwdb6dm88ap9C6Lm0VJJrkGN2NxstvvsUysqWVTW6t9YbN9+5Tjk/sjFx4eNDGhs6yi8mUgDXKVymxsT7a5KuLKiqknYbB2z1vVvA0xxtYdi28TsrFskqhIgZERL9NuCBh9TW+Y1FZA0at3AgEHptbyW4uvdVvsyb5LOWkUloyRl3a7tTY13elYZNMUjGU1g12JJOVtm++exUFMW0krjLmMBx4r1t/b0uKYF7BVFlQblH59/+lS9E6GjoG3vdxwvuG4ea1Vda6fDIes1yquVCXR2HtmXCydJGRroyncw7CKq9KaKjr2AE2cMj9Dw8FLpat0B3g7Fk25jxipA6qVYgLlve57tPDSq3Q1FLoiORsxHJ84OGzhvx2YcFIrJWVZbyfOysfVsFYOy9kYuOGGMpGTGxa5ltcMjrYjKbWzjifRri6hjZZZJGkAON7bldx3a1oONgm1NkYuSGdAkYMjBriW9gqIuUDKL3yHiPSpAxsc0cjiCGm9t6SXc1zRhcKvth48YWQuylmAKhb2se/Tx0rtNM0Uul442wkcnzi47eG/DbhwVJRyspC7lOdlYerYrHtzbMuKk6SQjsVRuUdgFWWi9FR0DCAbuOZ+g4eKj1VW6c7gNi53695qo0z8z1Bd97Lf48fyclVS6JKIr95u/m3Dep/UanRcwL59XfMyfyd4rm873zeftU+NYT81SdD/OM6/AqlKiLuEoiVKofmY+kKu0v8hN/F3gldsvkqXrFzWuaWuFwc16CQbjNWjs6TFdBhs05DykALlBsmpvc6nqAmvj9W2ITubETa5tjsvguvjLtQF2e1bML4pmdBOc4iWRAUFmLA6HzFqjsLSQDfHj0ea2HBVVipGZ2ZySxJJJ33vxr6/QMiZTMEPNsLffjvXI1LnulcX53WKpa0r0IzlLcAbe2ozqqNs7acn4iCR1ej2LaIXGMybAbLzUlal9RiCCNCDp41qnZG+JzZebY36FnG5zXgsz2K1UfFBYA05zyKWYZR1VCFvM3yg+tXx2QMDyGk26eOHdfsXYC9sV9eTFFcQFnPSRjMoyjrKUDX7j6QHhXsWoXgOJt08fK3ajr2wVUuxJJOpJ18a+wwMjZE1sXNsLdC4+RznPJfntXytqwT9e81ymmfmeoL6T7Lf48fyclVS6JKIr95u/m3Dep/UanRcwL59XfMyfyd4rm87o/wD55+1T41hPzFJ0P84zr8CqUqIu4SiJUqh+Zj6Qq7S/yE38XeCV2y+SrYwDRh1aQEqDcqN7d1+HjVbpRtS+ExUwxdgTcAAeOOWHFSqQxNfrynAbN5+ysnkZtM4zEPIVCiJMqKOGbj7Ft5189rdEPoZGte7Wc4XJGQzwHeuggqmztLmiwBsvnKnGNh48PiE9IAIR2qRf4qKhaPoffahsANiRcHcQPQW2omELC8i9lANuYyOaQyouQtqy7xm4lTbjv86+i6Fp6ykYaecXaMnA4cRbPjlvXP1skMx5SM47R6wXrYGw5cXJkjGg9JjuUd/5Vu0ppaOhaBa7zkPqeHisKSkdOb5AbfJWTFyOgSIYU3OZWZn45rpYjstrp3ntrgJ66odWCocfj2cMvXiugZBGIeTAwVe8peTcuEbrdZD6Ljj3HsPd8a7fRGnGVh5J4s/uPR5KjrKEw/G3FvgtHZU0aSLJIucKb5PrEbrm26/41u0xFVzxchTDnZuJsAN28328MNqwonwxv5SQ5ZBWPyQxzYs4jEOACFyKOwG7H22X2VwFbot1DIYnO1ja5Prd9Vf09QJm6wFhdY+Vm0mwkkM6AEsmVh2gWt7Nf5q1aP0a6vqDEx2qQNYHjl3r2oqBAzXIuL2VebVmjeRpI1yBjfJ9UnfY23X/AAr6LoeKrgi5CoHNycDcEbt4ts4YbFz1a+KR/KRnPMLTq3UNP17zXKaZ+Z6gvpPst/jx/JyVVLokoiv3m7+bcN6n9RqdFzAvn1d8zJ/J3itHnZW+zpD2PGf/AJAPxrGfmKRog2rGdfgVSFQ13KURDUikNp2H9w8VC0m3Wo5h+x3/ANSldwvkKURd7kZt35JiA51jYZXHceI7x+t9UWnaB1REJIxdzb4bwc+sZhWGj6gRvLHZHuK2OWe3BOY4kN0jUAnta2v5f9aqvZfRbox73ILEizR4n6KVpWpB/wCJvX5KM12SpVbXNTAowpbizm/kBYe8+2vn2lnl2kZL7LAdgXR0YtTNspTL/wB4T1G+KVTP+ZHR5KYP/jXA5wYVOEkB4EEdx/VxWymfyVdEWfqH3WEo14XA7iqbr6suTUk5E7e+TSOr/wC7lXK3cbdU+V/ea5n2j0e6WP3iMXIBBHDf1eHQrTRtQGu5N2ROHT91j5Z7bGJlAX/dxjKveeJ9v4Vj7NaMdTsNRIPicBbgPvmvdJ1Ie7k25DPp+yj9dQqpKIn695rktLm9UegeC+mezDbaObxLvH7JVYr9KIv0DyBW2zsL9kD7dfxqdFzAvntab1Eh/c7xWvzlw59m4gdgVv5ZFf4CvJR8BWej3atVGeIVDVCXfpREvWTHarg7csJGa7CzeCO1BXfL4vYjApREoiURSvYPITEYhBKSsaHdm3kdoHZXMVXtGGvLadmsBtJw6laxaMu28htwClvJ7Z02zmEUjBopG6rC/Ve30gRpcDf3W7K5HSdW+ef3gt1Thfwv5q2p4hHHqA3Ck8r/ALZT/A3xSoj5Lyhw3eS3AfDZRzlFh5MYThoiAosZGN+O4Cw1JtfwHfShn1als9rhpwG87+pYzM1mFl7XUV2rzd4iJC6MslhcgXB8hbX491dpB7THWAnjsN42dX3VQ/RYt/xux4qGkV1TXNe0Oabg5KoIINjmlZLxKIlESuM0i7Wqnnj4Cy+raDj5PR8I4X7ST9UqErVfCaL0L9G8lYcmCwqHesEYPjkF6nMFmhfNpXa7y7eSvXKXC9LhMREN7wuo8Sht77V68XaQkb9R4cNhBX5wU3ANQF9IX2iJRErt6OTlKdjuA7sF8j0rByFbLH+49hxHcUqSoCURbuw8OsmIhjb0WkVT4FgKq9NSuioZHNztbtICl0LA6doPrBXnj8V0YCqO4Aabvw3V8yrarkfhauljZfErnzydPG0L6Fh1T2MNQRfiCAfKokFaZDqPWZZbELHhsbmjjlbQ9CxbuIKA+wg1m8lowzAP0XoyXjZcnRQqbftJP2rdxbWx8BZfBawmnFOAxuY9d6AXXTwGOLGx/QrbSVpedVyxexVBy3wqx42VV0Fw1hwLKGPvNfR/ZqVz6Kzv9SQOjA/Vc9pNgbNcbQuFXQKuSiJQkAXK9a0vIa3M4BK4F7y9xcduK+zxRiKNsYyAA7BZKxWa+rEXIRd7EKPFjYe80tfBap38nE5+4E9y/TsSBQFG4Cw8tKsV85XqiL807WwfQzzQ7ujkZB4BiAfMWPnVeRY2X0Cgl5SmY7gO7D6LVrxS0oifr9e+ul0JNeN0Z2G/Ufv4rgfa2l1Z2TjJwsekeYPclXa5JKIvcExRlddCpBHiK0VVO2ohdE7Ij12LZFIY3h42K1JNvJicMZY2HSiNrpfVWtvA3kX4+HGvkOk6GSCdrJRkbHo39C6yGVsjNZihvI3asi4pVZiQ51BN9eHneut9pdE0sVG2ogbbUIy2hVWjquV8pZIb3v1FTTE3EE6DeDOg+/KpHucVyDsZAOj/APKuBzfXFRnnE2k4nESsVVRc27dw91q6f2X0ZBUulnmbrWNhfvVXpOpfEGtYbXxXd5PbWWLCpNiGsQh0J6z6kAAcdBv9tc86jvpKWOnFxcgW6VYMktC10mGAuq62tj2nmeZt7m/gOA8hX1LRlH7pTNi25npPqy5iqn5aUv2bOhalT1HSiJVfpSbkqZ284dufddXfs9S+8V7L5N+I9WXfZK49fUEoi7nIfBdNtDDJwEgkPhGDJr5qB51nGLuCrNMS8nSO42HrqBX6EqcuHSiKkudnZ3RY7pAOrOgf7y9Rh7Ah+9UOYWcut0BNrQujP+p7j9wVDK1K+SiJUuhqfd5g85ZHo+2arNL0PvtI6Ic7NvSPPLrSu1XycgjApREoi+qxGoNq1TQRTN1ZGhw4i6zZI9huw2Uo5CzYUSSfKFzsR1QVzDfroOO731yHtK2WBsYY28YwAGNjxud2XWrjRjmv1iT8W3o9ZqZnF7M/cx9/7L9d1cl7079HcPNW2rxUY5eS4MpGIUCSBr9Vcoy2+kDv13eddJ7NunkqTqizbfFs6MjnfLrVdpLUbFjnfD1uUMdyd5vXawUsEAtEwDoH1zVHJNJJzzdeakLWlESiJXK6XqeVm1Bk3x2+S+j+zNAael5V4+J+PVs7c+sJVSukSiKxeZjZuaabEkaIgiX1nOZvMBV/nrfAMbrmfaGbFkQ6T4D6q26lLmkoihPOzsjpsH0yi74ds/3Do48ALN9ytMzbtvuVnoip5GpF8nYHry77KlaiLuEoiURK6XRFbrt5B+Yy4jd1eHQuC9ptEmN5q4h8J5w3Hf0Hbx6Uq7XIpREoimPIPDrFnxkpChQVjvxYjUjwGnfmrgvarSWtIKaPEjPp+31KvtF0+q0yO2+H3UtiwLNh7No8sbyn+FmZGH8oyjyrkXNDR0Dttbx+qttijfK+MYrDpiUsZIhllUbwO/1WuPO+6uh9m9I+61PJSHB2F/A/Q9KgaRpzLFduYx8woLX0pc0lESiJVdpGtFPHZvOOXDj5cVeaC0Sa6bWeP+NufH9vXt3DpCVyC+npRF8JtrRFfvN9sc4XAxIws7/tZPWfWx71XKv3amxN1Wr5/XVHvE7pNmzo2KSVsURKIvEsYZSrAFSLEHiDoQaIvztyn2K2DxMmHN8oN4yfpRn0T38VPepqA9uqbLvNG1fvMAccxgen75rl1ip6URK9a4tNxmsXsa9pa4XBzB2pXU0Gk2zWZJg7uP34di+d6Z9n30hMsGMfe3p3jjs27yq2XNJRFkM7G1ybD878KrnaMp2xPbEwBzgRfM3I3m571KFXIXtL3YAjDr3BXYmOjeOOYEBDA7Hu1W4Phu8q+XVDNSwtjY4cbrqGm4VNYzFkyyOpIDMT5E19H0fouL3GKKoYCQNueOOee1c3UVTxO90brC/rgtUmrljAxoaMh1qE5xcblfKyXiVBra+OmFs3bB58FcaK0NNXuvkza76Dee4bdyVyMsr5Xl7zclfTKamjpohFELNHrHiUrWt6URSTm/2D8rxihheKK0knYQD1VPrMN3YGrZGzWcqjTNXyMGoM3YdW3yV+VNXFpREoiURQ/nJ5LnGQZ4xeeG5QfXX6SedrjvHea1Ss1hcZqw0bWmlmueacD59So8VDXdAhwuMkovUoiURKtaXS0sXwv+Id/b5rnNI+zVNUkvi+B3DmnpGzqt0FKvIdJ00v+1juOH271yFVoCvp/wDTWG9uPdn3Iang3FwqdwLTZ2B44Ldi2rKsJgDHITu9hI9qr7Kp5tCU8tWKp2YzGwnDHz39t5jK6RsJiHbuC0quFCGOASok1fTxc53UMT3K0pdDV1RzIyBvd8I78+q6VS1OmXv+GEao3nPyHeuqoPZWKOz6k653DBvme4cEqlJJNyusa0NAa0WA2BK8XqUReoomdlRFLMxCqo3sSbADxNFhLI2Jhe82AV/ciOTgwWGEZsZW68rDixG4H6qjQeF+JqdGzVC4GsqnVMxkd1DcPXepBWaipREoiURKIqs5zORRu2Nwy3B600ajjxkUf/YefbUaWP8A2Cv9EaUEX/DKfh2Hd9vBVkDUddYlESiJREoiCsmuLeabdCxexrxZ4v04r5atvvM/6z2nzUY6PpCbmJv9W+S+mtbnudziT0m63xxRx8xoHQAPBKwWxKIlESiJReOcGi5yVwc23Io4cDFYhf2xHUQ/8JSN5/jI9g04mpUUdsSuM0rpL3l2ozmDv4+SsCt6qEoiURKIlESiJRFWnLjm5zlsRggAx1eHcGPbGdyt/DuPdxjyQ3xarzR2l3QWjlxb3jzHDs3KrJY2VirAqymzKwIKnsIOoNRl1kcjJGh7DcHavNFmlESiJREoiURKIlESiLNg8LJK6xRI0jtuVRcn8h2k6CvQCclpnqI4Ga8hsPWSt/kNzfrhis+Is8+9VGqxeH1n/i4cO0yo4rYnNcfpDSj6r4W4M3b+nyU7rcqpKIlESiJREoiURKIlEXD5SclMLjR+1SzgWWROq6+f0h3MCKwdG12ak01XLTu1ozbwPSFV+3ubXGQXaG2Ij/g6rgd6E6/dJJ7BUd0LhliukptPRPwmGqd4xHmO9Q2aNkYo6sjDerAqR4g6itKuopY5ReNwI4LzRbEoiURKIlEWXCYZ5WyRI0jfVRSx9g3eNejHJaZqiKEXkcB63Zqb7A5r8TLZsSwgT6os8h9l1XxufCtzYSc1RVWn2jCAX4ny/wDOhWhsHk/hsGmSCMLf0mOrN6zHU+G4cAKkNYG5LnZp5Jna0huV1KyWlKIlESiJREoiURKIlESiJREoi1cfs2Gdcs0Uco7HUNbwuNK8IBzWTXOabtNioxjubTZ8lyqPET+7kPuD5lHsrWYWlT49LVceT79OPjiuPPzRxfQxMo9dFb4Zaw93G9S26fqBm0HqPmtUc0Lf30f+3/8A1rz3c7+77rZ+YZf0DvW5BzSQfTxMx9RUX4hq993G9anafqTkAOo/UrtYDm52dHYmIyntldm9qghT7KzELAoculKuTN56sPCyk2EwccS5IkSNR9FFCj2AWrYABkoJJJuVnr1eJREoiURKIlESiL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ITEhUSExQVFRUXFyAXGBgWFx0YIBgaHBkdFx4dFxoYHSggGh4lHBkXIjEhJSkrLi4uGCAzODMsNygtLiwBCgoKDg0OGxAQGzglICY0LDQuLCwvLCwvLDQ0LC00NDQsLywsLCwvLCw0LCwsLyw0LCwsLCwtLCwsLCwsLCwsLP/AABEIAS8ApgMBEQACEQEDEQH/xAAcAAEAAgMBAQEAAAAAAAAAAAAABgcDBAUCAQj/xABNEAACAQIDAwgFCQUFBQkBAAABAgMAEQQSIQUxQQYHEyJRYXGBMnKRobEUNUJSc4LB0fAjU2KSwhVUk9LhFzNDovEkNGNkg5SjsuMl/8QAGwEBAAIDAQEAAAAAAAAAAAAAAAQFAgMGAQf/xAA9EQABAwICBQkGBgIDAAMAAAABAAIDBBEhMQUSQVFhEzJxgZGhsdHwBhQiNMHhFRZSYnKSNUIjU/EzssL/2gAMAwEAAhEDEQA/ALxoiURKIlESiJREoiURKIudtvFTxorwxdNZ+ugIDFMrehmIF82XTsvWLiRkFugZG8kPdbcdl+NlCNr8414ulh/Zq8EmQOBnGIWREsRqLBGL9+l+yo7qjC43HtVxT6GJk1H4kObe2WqQTfrtZWJh3DKrDUEAi/eONSlREWNlkovEoiURKIlESiJREoiURKIlESiJREoiURKIlESiKqOdHlhNHiDhsPKyBY8spXiX1sCR1Sq2OZbHrHsqJPKQ7VaV1WhNGRSRGaZt8fh6vWXBVZ0ptYk2F7XN7X7BwqJhZdI2wubWvt9D62Vlxc5yPgHw8iyJP0PRrIhBDHLlzE3BQ310v48Kk+83YQc1zf4EWVDXtcCy9yDhYX67qSc2e15p4kVIUjw8UYR3N80s9gWKgaWvqxOpLeNbYHEjLBVmlYGRSEl13E3A2AbB5bgFO6kKoSiJREoiURKIlESiJREoiURKIlESiJREoiURUZzo4FvljSGFojJot2DibKcmZcospsFut76qd5qBOLPvb7rtdByjkNTWuB1au3G+Y47weCiuI2FiUBd4ZFUIGuVIBGm4nTvqHyrCRiprdIUz3AB19g6futXC4OR7BI3bM2RMt9X00GnWNiNBrqK2gHYtznhpPxWtibnYr/5veT8uEwqpM5LnXJfqxAm+UAaE3uS3aTqd5sYWFrbFcPpKpjnmLoxhv2nj5BSitqr0oiURKIlESiJREoiURKIlESiJREoiUReJZVUFmIVRqSTYDxJogF8lxJuWezl0OLhPquG963rAysG1Sm0VQ7KM9hXh+VuzpFIGJiYkaKGAYki1lB1ub2rF00YaSSvHUlQzFzCOorhPiJWEYlTqKVzkB7lQRffGE3X3N4VzkZHKNLjgFtORsuvhuVGyYFyRz4eNb3yx2Aue5BvroxJGBgQvHU1XMdZzXE7zcrdwnKzASEKmKgJO4FwpPgGsTWQkacitT6Sdgu5hHUV2hWajpREoiURKIlESiJREoiURKIlESiLxNKqKWZgqgXLMbAAcSToBRegEmwVc8qOdeGO8eDUTPu6RrhB4DRn9w4gmoslU1uDcVeUeg5Zfil+Ed/29YKrts7bxWMbNPK0mtwCbKvqqOqPEC9Q3Pe/NdRSaOhgH/G3r29q0RB2msdVWAh3lfTAO2vdUL0wheiGtbObdn6NY8mFpFFEDcAX6AvPQCstULdyQXkwV5qrEwnYu1yf5XY3BECKQlB/w5OsnkL9X7pFbGTPYqmr0TBPzm2O8erFWzyW5ycLirJL/ANnlOlnPVY/wvoL9xsdbC9TY6hr8MiuWrNET0/xD4m7x9QptW9VSURKIlESiJREoiUReJZVVSzEKoFySbAAcSTuFF6BfAKC7d51cHCSsIbEMOK9VL+udT4qpFR31LG5Yq3ptCVMuLvhHHPsUI2rzqbQkuIujgHAqmdvNnuD/ACio7qpxyCuIvZ6Fou8k9w9daiW0uUGKn0xE8kgvezOct/U9EHyrU6Rz9qnwUkFOcGAHf91qxAE61raFZxgE4rOzgVmSAt5e1q+LKDTWC8EjStnCYZ5XWNFLOxsoHEmhNhdYzzMgjMjzYBS1ubfF5bhoi1r5Qx79AStr6Vr5Q3yVCPaOHWxYbb8L9n3UPmiKMVYFWUkEHSxGhBrYCCLroI5GyMD2m4Kw9KO2msE5Ru9ejYjur3NZYELUew46Vrtjgoj7N24Lq7M5WY+EAQ4mVVAsATnUAcFR7qB5VtbM9m1VcujqeoN9QDjlfsUu2Vzt4tLCeKKYdovGx8xdf+UVtbVnaFAm9nWEXjdbpU85P842BxJCFzDIdAstlBP8LglTruBIJ7KksnY9UlToqppxci43jFS+tyrkoiURKIvE8yorOxCqoLMTuAAuSfKi9AJNgvz/AMs+V82PkIuUwynqR9ttzP2sd9ty7hxJrpZTIbDJd1orRDIGh7hd2/dwHmo5ZR3mtOAV5ZjcNql/IfkqMWS8pZY1NrLvYkE6EjQaVg55vYKj0vpZ9ORFFa+0524dK6uJ5tonkujssV2FjZjobCxsBrYnu031EdUOaSAFVs0zKWWeATvt9B9utVvtDBmKV4wb5GK68bG16lMfrNBKvafWdE17doy8lpyO3Z7K2ABJHy5EJh1N+6vXEWWEAIdfYrv5MbPwTYeKZI4/RsWIF7kWYNfvqqcXEkOK5mqkn1yyUk9N/XRwXcvfqFiY7W1tr/CW4jh2mxuTWZe/VUPVCjXLfAYJMNLK0aB2FlIGpbcLW8PYDWLC7WABVhQyTmVrGE2vls44ZKlnJB1verUWIV+5zg691lSVjwrEgDapDJZHDALpcn8CsuJhSTVWkAI3CxNapXlrCWrTWNe2B0l8R2DFW1h+RmDhcy9GGGYdV+sqr6JsD43v3VDZI641iualrp5G6usfXRmo7zhcmEiPTQJZDq4Xcg6oUgcATm9lS2v1XapOeSt9CaSc48jM6+6+PVdQRoga36oXTOjaVYHNny1kilTB4hi0TkJEzG5jY6Kt/qk2FuFxwqTBMQdRy5LTWiWtaZoha2Y38fNXLepq5RKIuLtaXGFykKWTL6fVJJPAZmFreBqLOai9ogLbytjAy13KC8rZ3iwkuQteQdDIGYknMwBzXPpaEX7z21TwTyskcx5O3NWtExjp2E5A37MVXW2dnPhiEa1yobTvrfHKHNwXY0de2oiLmi1jb7rRgXS9bGqZEMLqf8n9vYmLDozRZsOvUMkZIZQD9IKeF+Nt+/WoL2gPIa7H1tXK19HA6d7Wvs697EYEnHA+F+1TODFqIywe6KocEbsmreNrL7wKjlUpBvZQeXk2jYB8W6tJNJ11Av1Qz8AN+hJqQJHa4bsGCu21zxUMhLtVjbDswJJ4+t6gjQdhqbq7l1Bi3FS7m0wl8QxYAoUyG4uLnUDXtyt7Ki1TcAqDTuqxjGk449ilybJkw0zS4bL0Bv0sLmwFr3ZND2H4eEYkkY57D5qmfUNlj1ZOcMjw3H6HMZYhdmSeYDO0ZMZAXecxsWIB0t9ID0tbcSbVLNLPql9tg+vmq7lGXsuNh9iviMQJsWVZVF4olOZVGlixI1JuOH5VEvZth1lWBqGsi1Ihiecdp4DcPHbuUH5wsMflbMAAhACEbiF6ptbsYMPKpVKPgV9oSz4XAZg49YHko/hcEzsqKCzMQAo4k6AVJsBiVbv1ImGSQ2AVmY7YmTAxsUUYnDgN1Rqcj2YG3paCq4kh5GwrjmVN53hpsx98+ORPRmutj9sQrGZb3CqZLA6klurbv3D71YAFQ42F7g0KHcqDixAGnkSMSm4w6Cxtvu1hw0331qRAGF+Avx+yv9FtpzOGxsJt/sT9PDG+3Yoe50NTyuncbBb2F2c7Yd8Upt0TC3jfeD3aVpMwDw1U1ZXt5QU5bfWGJ3X9d6tjAQPKVkQf9ocdIXBtlvrqxB6uoULY3GliAbRoeWmnLo89+71uXGO1WtsVLNjfKQGXEZSQRlYEdYcb2A3dthv3aXN7ByobaW1+CiP1b/CujW9YKv8AnLwPSApHbO6q5FwBdGFiSbC7C4/9MVU1zByzXNFzY3t66VPoZxE8OdkD/wCrXk2ZBilEcqhmyWB9FlYdl9RvvY7xrY1UMcWk2W+KZ8R1mGyqTamDaCaSFjqjFTbjbj7KsWOuLrsqWo5WJsg2qwebBbYadz1rvlZSTaxUAG27Ukg93hWidt8Vz2mnH3kA7h4lSfZ+wsN8jVjbMV0vqFGvVF9cvnffqKtYaOIxi4uTtXPyTvLy4lZNmS2CHcqGx0vYDMq3A+roCANCL6VT2DH2Ug3cFUvKDKcVPksV6RrZRYWzHUd1To+biu80YSKOPX3benDuspPzZbSjRpomFzJlKrpZiCRY39a/gDWqYhvxFU/tFA4uZKMsujb3qd4gAxixsUGrEgC6m5ubXIJFz41Fc9oAXNgFas230aFUuMo6l7ixIG4N6Iaw7bd5425r4+T1tu5R+QdrWW3DGOjWMellvvsDoLlSBcg7v+gqo12kXUixVdc5W0klnjVL/s0sw06rE3K6dlhUyE6w1hkup9nYHMY+Q5GwHVfzXG5LYgR4uB2vYOL236i2ntrKQ/DdWGlmGSjeG+rHHwVp7TDEMSPSa7C18vVAUE7iSyx38SNxqFGWulBdkuFIIbgsu1Xw5wwCBelBUobXJcMN/wBbz+NXdW2PkTfqUWMnXUL51LFMO2+Ql9dNFFly6a6MPbeqmEWyXTaC1zM+2Vvrh9VHORGxhicRaTWONc7AnKDqABfxPurKZ5aFZaWqpIYgGmxdt8VOtv4QSwyYeAKMxGUKAAALAdg1sSO22l6iQhzpLgXXMwz8i8SHYpjyNjURMNQ4YKwO9QqgKNNN3W36FjxvV5QM1IyCLG+ProVdMbu4KQVOWpKIuRjcUsLyM4tmAs5GmUD0c24WbObfxXoigO19sJBeTojJFdUa1rLcuRod+nDhu0ItXO1bRLMSz/1WlFA6U8mM8c/BQnlKYJJulgbP0mpBBup3W1rZBrBtnDJdZokyRwuZM2wbke0nsXY2RLNgMd8kNiryICDoCL3Vx4An39mmM2Md9qhVfJVtG2pJ+NuB7cb+I6V34MUkmNmw0b5YY4c7uCGAkJCga9W2u7u0tSOaRsWLsFz74AGCQ5krj4DlnNhJmw2NjzFCRmUAMB2j66nfffrWt8FxdpVoKBk8YfTnpBWnyVwcOIxc0mUjDKrklhbKHBVRfcG61x6vdWwu1YwHZhTq6ofDRRxE/HcdgyPcFg2fAmAxw+VFlEd2UqpPScFItwP4Wr2Vxkjs1b6qpdW0gEIuTbWG7t49y+8seWTYu0ECssZNrfSkPAWHC/CsIobG7lFpKAUw5afMZDd6+/R3sRsRzs4YAazxr01hxkuWaMfxBGt3mvOXaZdRV0dZas94dkT3WsuRyP5b/J16DEBmRfRYasnaCDw+FeSQkm7VPrdGcqeVg27PJaowKY3HOMOWMTN0juQRkUm7E377gdulbY3FkVnYKbHWOo6K0gs8XDRv49W37rLylZcJj1mSMNEQskQ+iy5QND3N+HbTCSOw2rTROFTQGDW+IHHtv3rXk29jdpYhIEYoCdQlwqL9JnPGw7fDjXjYGtF3YqPJT09HGS74ncfJSafa0WE2iEkYnDPAjRlrvl0tmBNyLlWvbtrW9pcwOaq6GlMtOXMF3A49CjYhkx+LcB84GdgeARbsLDhc2827TW9nwxjer8SM0fQh4FnOt03+w2bF95PbXw+FjaRgXmbQLbQAd9a52PkNti16Up6mpnDQPgGR6czv4f8Aqm3JPbfSZJ2RgXJI0JB9FCEP0rMracM3YSalaP1Y3uYczkuVroTHIWZ2U92ezMzyFSoIUAMMpJGa5sdeIGv1ey1W6gLeoiURKIo/yr2XFJGQ+XKy5GVmCZlHWXIzaB1NyOGpvUGsh1rPbmOq49ZfdSKeZ0Tw5uarjY/I+CKVZw884VsyRjDutyNRnbdYG3ZeqszG2DSryfS8ksfJ2AvmV3cfsr5TY4nDGUi5VhmiZQTfLfTMASd9RYpZxfWb3jzUKKpfDfk3Wus2zNhJECiYbooybsA6O0hG7OzPewJvbdXk3KTfCTZvTisHzOedZ5uV7x2yhJYSRRTKvo9OVDL3B1Ym3dXsZljFtYEdfr1kvGyuYbsJHQvceCsAjdAka6iJGyLftay9Y1rma+XAuFuvyXheSbm5PFYMTglYZHOEljHorM5Yr6rBARWcWuzDWB7V62RzDdhIPA2WHCbOjiN4VwMLfWVmZx6rOht7K2Pe8iwcO9evnkk55J6Ss/ydbWEkAsbg9M179t8l71WijeH6/KY9BXmvhay18VsyKU5pUwErHexdkY97FFGY+VWbJHgWJHesmVEsYsxxA4FZosFZejQ4SOM6lInK5vWOS7VonEkgsHAdqxMhcbvuTxxXuTZxZchGHljvfJIwYA9qkjq1jTtliFtYHt8kEhadZtweC8xbLZFKRRQxI3pLCUXN3MxNyO7Ss5uXkFg4dp8l4ZNY3dc9Kw4rYXSqFnwvSqt8hEiqyAm5Csr6rfgd1e05mjbqmx61siqHxO1o3WK9bO2ecL/3fDGIXBbR5Ge30S1jYdwr2WWckWZh0jzSaofObyOuo7j+ReGeUydLNCjNcxNAQRc+irkhQNbAkWFS2ym3NKnM0vK2LUwuNqtLk1sxIo1yhQMoVFU5giDcM3FibljxPba5tqWDkwXOzKoJpC92K7NS1qSiJREoi4nKsqkRnMhjZFYIdLEtbQgg6XVTprpUDSDWcnrONiMrbTuW+na5z9Vouoth5ppTlEkjG+oBFhxBuq3sRqNL21tobUUUMsxs0qS4hma3IcPFYmRpBYi95X4mwsAdbkEWte4ta9eugcx2rIvNYEXC5u0GiZujihLNexXMxI75XLWjHHIOudPR3VlqMJs3xPmo75yMB69f+XTCSRRkLLAi/agFT6s4FvKRQT9avQwDNt0bMTn69egun0UBORIUV84QhkXqEgkXIup04gkC99bWryKnbK8N3rcZPhuExmz1iexysOPVXibaWUWNyPEG+ltd9bo6OJmu1eRSlxsVH9p4+NCgMeeR1D5cxjVFOoHUsWNt5N9b2tVcWNbewGHC6n09M6bG9gtJ9o2F+gT/ABZf81YjVJyH9fupZ0ZYX1ln2Rj0mLKI8kgUsvWZ1e2pUhybeI9+6s+TbexAx4KHPTmIawNwu9svZiz7rAEXHojS5XW6nW4PhpvvpY0mjWSs1ioEkxabBakuFQP0eRWe9gAoJbQNu7gRc7vKoc1OI3lm5bBINXWKwrh1b0UDfZ5bfelIy91kD+IrwQ+sVqfNbAL5FEAcuR1P1LnN2/s2XSZd+7rjS6nfXjo9oPekc4Oa2YVJt0bSG+7LIx+J92/fpoa9jgkkOqz13LcXAC5TE46aK4MsilQWIfLoo0ueqTvsul9TY2sbeuZJE6z16wcpg1TrYgToVaNi6v18xtck6m9gAPIcK6Wl1OSGobhQpQ4PIcLFb1SFrSiJREoijvLvZjz4Rlj1ZSHt22vcDv1qBpCF0kYLcbG9uoj63UyhmbFLd2RwUa2BinhOYano0VrWOoS/aARYrrfS3HWqqiqhAcRgfNbKloe4kb11IYFdi8mhvdTfKynW5BU9W4NrAnQa7yB5UVInfrbFrbHqtsVzNsbChOqygW1GWQIdO1LiNvAdH4mvS7V5ruq60vg18/XrrWLYmy8HF1jIin6xYGQ+BU2iG/Rbtu6w3ViNU4uKR07WZD166l2pMThsuVXVQDdcvDf3cbm/bc1iC5r9ZqkWwsVqtMpa5fNbsDa6cczMTvPG3ibEZVE88ws4YdCMa1uS5G0tnxSBQyucgyq0dr5RuDh7A2Gl761o1HZ2N+hSIqh0WAyWj/YUP/mvZH/npqP9D7rd7+/cFuYDARxBujSQMwyl5LXVTvyBLi5HEkW791NR2ZB7FolqHSYHJdCKYp6JA8cwt4FWU2/M2tc3kw1E0Is0dyjuY12axSOh9JlJve9wLEaC1t1gABbdYVGeXudrFZAC1lo4zDQSHM5Ge9xLGRnuP3iggSjv0aw3msmSFpWiSma7H167lkwWAVBZc7fxTPnP3YwejXXUE5/KjpSdqRU4Z69dy6WCk6KQyaksQWJ1JIvqfEHhuta2ukijqhC4621bJI7iwWnyllfEZwAM7qAt7At10BA/5LDedTYbh5VT8vIC0LfSWiddynfJzAGDDRRN6Srr4nX8auqOF0UIa7PHvN1DqZRLK54XSqUtCURKIlESiKuuVuJTAJ088BfPJlukhUFiCwIQEACy9l79u+qWekk1y82xVjSxmc6jDkNqhs3OTF9DBRn1yG+KmtIpnbx2KxGjHbXLWbnNmHoYeBPBfytWXu5/UsxosbXd33WJ+dDHcOiHgp/Ovfd97isxoyPafBYW5ytoH6afy/6177s3eVl+Gxbz3eSxnnF2h+8H8tPdmbyvfw2Lj66l5/2h7Q/ej+WvPdWcU/DouPrqT/aFtD96P5ae6s4r38Oi4p/tD2h+9H8op7qzivPw6Hj66l6HONtD94v8te+7M3ntT8Ni4+upZV5y9oD6afy/6092bvPavPwyLee7yWZedDG8RE3ip/OvPd9zisDouPYVlXnMkPp4WBvIfiDT3d36u5YHRY2O7vutqHnIg+ngwPs2y/C1a/d3cOxYHRkmx3irI5JxGQQ4qOMxxuuY5pC5KkaABicpzZTpwBqbR00kb9bCxVRUfCSw5hS2rRRUoiURQ7nWxDx4AtG7I3SILoxU2v2qb1qmNm4Kw0VG2SqY14uMcD0FU7/a+J/vOI/xpP8ANUTWO9dh7hTf9Y7An9r4n+84j/Gk/wA1NY709wpv+sdgWHFYyWQASSySAG4Ejs4B3XAYmxsTr314cc1k2ip281gHQLLW6Mdg9leaoWXusX6U6Mdg9lNUJ7rF+lOjHYPZTVCe6xfpTox2D2U1QnusX6U6Mdg9lNUJ7rF+lOjHYPZTVCe6xfpTox2D2U1QnusX6U6Mdg9lNUJ7rF+lOjHYPZTVCe6xfpTox2D2U1QnusX6U6Mdg9lNUJ7rF+lOjHYPZTVCe6xfpTox2D2U1QnusX6VuRbTxCgKs8yqBYKsrqAOwANYCsrnesDQ0xNzGOxe/wC18T/ecR/jSf5qax3rz3Cm/wCsdgT+18T/AHnEf40n+amsd6e4U3/WOwK8+QMzPs/Ds7MzFNWYkk9Y7ydTU2PmhcRWNDaiRrRYAnxXK53vm8/ap8awn5qlaH+cZ1+BVKVEXcJREoiURKIlESiJREoiURKIlESiJREoiURKIlESiK/ebv5tw3qf1Gp0XMC+fV3zMn8neK5vO983n7VPjWE/NUnQ/wA4zr8CqUqIu4SiJREoiURKIlESiJREoiURKIlESiJREoiURKIlEV+83fzbhvU/qNTouYF8+rvmZP5O8Vzed75vP2qfGsJ+apOh/nGdfgVSlRF3CURK300Ykmax2RIUSvmdBSySsza0kdQS/cPf+ddL+D03HtXBfmnSH7f6/dL9w9/50/B6bj2p+adIft/r90v3D3/nT8HpuPan5p0h+3+v3S/cPf8AnT8HpuPan5p0h+3+v3S/cPf+dPwem49qfmnSH7f6/dL9w9/50/B6bj2p+adIft/r90v3D3/nT8HpuPan5p0h+3+v3S/cPf8AnT8HpuPan5p0h+3+v3S/cPf+dPwem49qfmnSH7f6/dL9w9/50/B6bj2p+adIft/r90v3D3/nT8HpuPan5p0h+3+v3S/cPf8AnT8HpuPan5p0h+3+v3S/cPf+dPwem49qfmnSH7f6/dDVDpGnZBNqMysF2Og62WspBLLa9yMMMkqCrdKIr95u/m3Dep/UanRcwL59XfMyfyd4rm873zeftU+NYT81SdD/ADjOvwKpSoi7hKIlSqH5mPpCrtL/ACE38XeCV2y+SpRFt7K2dJPIscakkn2DiT2Cq/SWkI6OEuJ+L/Ubz5D1ipNLTumeAMtpWxt/ZL4eSxByMAyNbQgj9XqBoDSjaqnax5+Mb8zx48e1SNIUpikLmj4T3LmVfquSiJREoiURdDYmy3xEoRASN7HgqjeT+u6qfTOkmUlO4A/GRgNvTwt4qbQ0zppASPhGfkvm29lvh5WRwQN6ngwO4ivdD6SZVwNBPxgYjb09a8raZ0MhNvhOXktCrdQ0oifr3muU0z8z1BfSfZb/AB4/k5Kql0SURX7zd/NuG9T+o1Oi5gXz6u+Zk/k7xXN53vm8/ap8awn5qk6H+cZ1+BVKVEXcJREqVQ/Mx9IVdpf5Cb+LvBK7ZfJVmwWGMkiRrvdgo8SbVErqn3anfNuHfkO9bqeLlZGs3q89ibDiwsWWNRe2rcWPaT+G4V82lL5daaU3cfXrcumYA2zWiwXj+z0mwyJIoZSo0PDTeOw99Q4Q5sbZGm30W5xBcQVTXKHZvyfEPFvAOh7QdR7q+kaCr3VlIHSc4Eg8bbetczXU4hls3I4hc6rhQ0oiURbmxsAZ544Rpna1+wcT5Cq/StYaSldK3PIdJ8s1JpIRNKGnLaruwuyIsNh2SNQoy+ZNt5PE184nDnMdJIbuO0rpWWBDW4BY9obJjnhCSKGUroeKm28HhWlhkiDZGGx2EbFk4NddpCpTauCMMzxH6LEeVfS9E1prKRszs8j0hcxVwCGUsGWxalWSjJ+vea5TTPzPUF9J9lv8eP5OSqpdElEV+83fzbhvU/qNTouYF8+rvmZP5O8Vzed75vP2qfGsJ+apOh/nGdfgVSlRF3CURKlUPzMfSFXaX+Qm/i7wSu2XyVdDYM4jxEMjA5VkUnTgDeqbTmrJRSMaRcWNri+BBU6gDmztJGG+3BXzHMGS4N9PaK4BsofEbbl0GrZy1cDIBAg/hHwrQyQNgAWbm/GSqg5b4kSYtyuoGnmPy3V2XsmQykc95A1nEi5GSpdKgukAaL2Cj9daqhKIlEXZ5IYkRYyF3uFBsTbdmGW/vrnvaMtkonapuWkGwOO0ZdastGhzZ8RmCMujyV24mTNE3q/hXDvlEkJIV41tnLGJQI17lBNanyhsIB61kG/FdUnyon6TFSuuoJtcd2ld17MWi0e0PIBcSbXxxVDpMF05IGAAGS5NdIq1P17zXKaZ+Z6gvpPst/jx/JyVVLokoiv3m7+bcN6n9RqdFzAvn1d8zJ/J3iubzvfN5+1T41hPzVJ0P84zr8CqUqIu4SiJUqh+Zj6Qq7S/yE38XeCmHN5yaXEu0sovFHw+s3Z4Dj5VN0/XvDvdozbC7j4D6lfO9HU4I5Vwvu81ZjYDCAZOijA7Mi/A1xrpIb2VyA5aOyQYZHw1+qBniP8A4ZNsv3SLeGXtqPbUebZH0e3Ppus8wsGNmbooYUNnkAUHsFrlvJQx8QBxqPbX1WbLXPRu61kcCSuhhdm4VFEfRJutqFJPeb6se81MbJGDZ2awIOxQvnF5Lxxp8pgUKAbOo0GugIHDWwt3jvrptBaRdDM2Bxux2A4H75d6rK+mD2F4HxDvCryu5VCp1zc8l0nzYiYXRTZVO4neSe4aeN64/T1e58hp2GzW87id3QPFXWj6cNbypGJy4f8AqsGXZ+EYdGYo7brZV+FcoZIb6owPrYrWzlobOZkWbDsbmMdUn6UbAlT7ipPapqLbU1mjI+vXStgxsvG1GZ+iw6kjOLsRwQDrHx3Ad7g8K1ka7w05DE8d3mmS6EOz8KB0fRR23Wyr8La+dS2yR3s7PpWBB2Kv+cXkwkGXEQiyMbMo3A8COwaHwt36dZ7P6Rc2UUzzdp5vDh0fVVWkaYFnKtGIz4qDfr3mt+mfmeoLrvZb/Hj+TkqqXRJRFfvN3824b1P6jU6LmBfPq75mT+TvFc3ne+bz9qnxrCfmqTof5xnX4FUpURdwlESpVD8zH0hV2l/kJv4u8FZvNVjF6CaL6QfPbuIA/D3iovtGx0dW5xycBbqFvouG0a4OgA3E+a+7e5QJh2GcFmbXTgP1f2VymjdD1Ok3PMWzO6nVFVHABr7V1MLjlkOFmU3BZo79zoW1+9GBWcbXtBjk5zTY+H1WdwcRkUjlAkDk/wC6wy+RkO/yEZ99YaxZGXDPAD11rI5ri7O5TRTTdEAwJvYnjbXyrOu0FV0lO2plyPaL71piq4pXmNpxC6vLbGhdntmOr5VA7TcE+5T7qstDMfPUQtG8HsxPcFhVuDInE7iqir6suUVrc3GOBwLIPSjY3HiLg+evsr5t7QB0NVLcZ4jsXTUBDoWEbMFp7Z5Rx4eQIwZidSRwv+Nc/o3QdXpBjpYdm/aeCkz1cUBAec12UxId4pQbiSGRCe2wWRfdn9tIy4ss7MEg+uxbNq+NiAjzyk2CRIgPZcF29wT2V48uDDq5uIA7B917tXH2NyjjxEhRQykagnj/AK17pLQdXo9jZZtu7YeK1QVcU5IYclt842NAwQQ+lIwsPAXJ+A86vvZ9j5ayIjZieGCj17g2B19uCqr9e810GmfmeoLovZb/AB4/k5Kql0SURX7zd/NuG9T+o1Oi5gXz6u+Zk/k7xXN53vm8/ap8awn5qk6H+cZ1+BVKVEXcJREqVQ/Mx9IVdpf5Cb+LvBbuyNpyYeQSxmzD2Edh7RXTaR0dHWxaj8CMju+y+W01S6B1xltC2+UG1ximV8mRwMpANwdb6dm88ap9C6Lm0VJJrkGN2NxstvvsUysqWVTW6t9YbN9+5Tjk/sjFx4eNDGhs6yi8mUgDXKVymxsT7a5KuLKiqknYbB2z1vVvA0xxtYdi28TsrFskqhIgZERL9NuCBh9TW+Y1FZA0at3AgEHptbyW4uvdVvsyb5LOWkUloyRl3a7tTY13elYZNMUjGU1g12JJOVtm++exUFMW0krjLmMBx4r1t/b0uKYF7BVFlQblH59/+lS9E6GjoG3vdxwvuG4ea1Vda6fDIes1yquVCXR2HtmXCydJGRroyncw7CKq9KaKjr2AE2cMj9Dw8FLpat0B3g7Fk25jxipA6qVYgLlve57tPDSq3Q1FLoiORsxHJ84OGzhvx2YcFIrJWVZbyfOysfVsFYOy9kYuOGGMpGTGxa5ltcMjrYjKbWzjifRri6hjZZZJGkAON7bldx3a1oONgm1NkYuSGdAkYMjBriW9gqIuUDKL3yHiPSpAxsc0cjiCGm9t6SXc1zRhcKvth48YWQuylmAKhb2se/Tx0rtNM0Uul442wkcnzi47eG/DbhwVJRyspC7lOdlYerYrHtzbMuKk6SQjsVRuUdgFWWi9FR0DCAbuOZ+g4eKj1VW6c7gNi53695qo0z8z1Bd97Lf48fyclVS6JKIr95u/m3Dep/UanRcwL59XfMyfyd4rm873zeftU+NYT81SdD/OM6/AqlKiLuEoiVKofmY+kKu0v8hN/F3gldsvkqXrFzWuaWuFwc16CQbjNWjs6TFdBhs05DykALlBsmpvc6nqAmvj9W2ITubETa5tjsvguvjLtQF2e1bML4pmdBOc4iWRAUFmLA6HzFqjsLSQDfHj0ea2HBVVipGZ2ZySxJJJ33vxr6/QMiZTMEPNsLffjvXI1LnulcX53WKpa0r0IzlLcAbe2ozqqNs7acn4iCR1ej2LaIXGMybAbLzUlal9RiCCNCDp41qnZG+JzZebY36FnG5zXgsz2K1UfFBYA05zyKWYZR1VCFvM3yg+tXx2QMDyGk26eOHdfsXYC9sV9eTFFcQFnPSRjMoyjrKUDX7j6QHhXsWoXgOJt08fK3ajr2wVUuxJJOpJ18a+wwMjZE1sXNsLdC4+RznPJfntXytqwT9e81ymmfmeoL6T7Lf48fyclVS6JKIr95u/m3Dep/UanRcwL59XfMyfyd4rm87o/wD55+1T41hPzFJ0P84zr8CqUqIu4SiJUqh+Zj6Qq7S/yE38XeCV2y+SrYwDRh1aQEqDcqN7d1+HjVbpRtS+ExUwxdgTcAAeOOWHFSqQxNfrynAbN5+ysnkZtM4zEPIVCiJMqKOGbj7Ft5189rdEPoZGte7Wc4XJGQzwHeuggqmztLmiwBsvnKnGNh48PiE9IAIR2qRf4qKhaPoffahsANiRcHcQPQW2omELC8i9lANuYyOaQyouQtqy7xm4lTbjv86+i6Fp6ykYaecXaMnA4cRbPjlvXP1skMx5SM47R6wXrYGw5cXJkjGg9JjuUd/5Vu0ppaOhaBa7zkPqeHisKSkdOb5AbfJWTFyOgSIYU3OZWZn45rpYjstrp3ntrgJ66odWCocfj2cMvXiugZBGIeTAwVe8peTcuEbrdZD6Ljj3HsPd8a7fRGnGVh5J4s/uPR5KjrKEw/G3FvgtHZU0aSLJIucKb5PrEbrm26/41u0xFVzxchTDnZuJsAN28328MNqwonwxv5SQ5ZBWPyQxzYs4jEOACFyKOwG7H22X2VwFbot1DIYnO1ja5Prd9Vf09QJm6wFhdY+Vm0mwkkM6AEsmVh2gWt7Nf5q1aP0a6vqDEx2qQNYHjl3r2oqBAzXIuL2VebVmjeRpI1yBjfJ9UnfY23X/AAr6LoeKrgi5CoHNycDcEbt4ts4YbFz1a+KR/KRnPMLTq3UNP17zXKaZ+Z6gvpPst/jx/JyVVLokoiv3m7+bcN6n9RqdFzAvn1d8zJ/J3itHnZW+zpD2PGf/AJAPxrGfmKRog2rGdfgVSFQ13KURDUikNp2H9w8VC0m3Wo5h+x3/ANSldwvkKURd7kZt35JiA51jYZXHceI7x+t9UWnaB1REJIxdzb4bwc+sZhWGj6gRvLHZHuK2OWe3BOY4kN0jUAnta2v5f9aqvZfRbox73ILEizR4n6KVpWpB/wCJvX5KM12SpVbXNTAowpbizm/kBYe8+2vn2lnl2kZL7LAdgXR0YtTNspTL/wB4T1G+KVTP+ZHR5KYP/jXA5wYVOEkB4EEdx/VxWymfyVdEWfqH3WEo14XA7iqbr6suTUk5E7e+TSOr/wC7lXK3cbdU+V/ea5n2j0e6WP3iMXIBBHDf1eHQrTRtQGu5N2ROHT91j5Z7bGJlAX/dxjKveeJ9v4Vj7NaMdTsNRIPicBbgPvmvdJ1Ie7k25DPp+yj9dQqpKIn695rktLm9UegeC+mezDbaObxLvH7JVYr9KIv0DyBW2zsL9kD7dfxqdFzAvntab1Eh/c7xWvzlw59m4gdgVv5ZFf4CvJR8BWej3atVGeIVDVCXfpREvWTHarg7csJGa7CzeCO1BXfL4vYjApREoiURSvYPITEYhBKSsaHdm3kdoHZXMVXtGGvLadmsBtJw6laxaMu28htwClvJ7Z02zmEUjBopG6rC/Ve30gRpcDf3W7K5HSdW+ef3gt1Thfwv5q2p4hHHqA3Ck8r/ALZT/A3xSoj5Lyhw3eS3AfDZRzlFh5MYThoiAosZGN+O4Cw1JtfwHfShn1als9rhpwG87+pYzM1mFl7XUV2rzd4iJC6MslhcgXB8hbX491dpB7THWAnjsN42dX3VQ/RYt/xux4qGkV1TXNe0Oabg5KoIINjmlZLxKIlESuM0i7Wqnnj4Cy+raDj5PR8I4X7ST9UqErVfCaL0L9G8lYcmCwqHesEYPjkF6nMFmhfNpXa7y7eSvXKXC9LhMREN7wuo8Sht77V68XaQkb9R4cNhBX5wU3ANQF9IX2iJRErt6OTlKdjuA7sF8j0rByFbLH+49hxHcUqSoCURbuw8OsmIhjb0WkVT4FgKq9NSuioZHNztbtICl0LA6doPrBXnj8V0YCqO4Aabvw3V8yrarkfhauljZfErnzydPG0L6Fh1T2MNQRfiCAfKokFaZDqPWZZbELHhsbmjjlbQ9CxbuIKA+wg1m8lowzAP0XoyXjZcnRQqbftJP2rdxbWx8BZfBawmnFOAxuY9d6AXXTwGOLGx/QrbSVpedVyxexVBy3wqx42VV0Fw1hwLKGPvNfR/ZqVz6Kzv9SQOjA/Vc9pNgbNcbQuFXQKuSiJQkAXK9a0vIa3M4BK4F7y9xcduK+zxRiKNsYyAA7BZKxWa+rEXIRd7EKPFjYe80tfBap38nE5+4E9y/TsSBQFG4Cw8tKsV85XqiL807WwfQzzQ7ujkZB4BiAfMWPnVeRY2X0Cgl5SmY7gO7D6LVrxS0oifr9e+ul0JNeN0Z2G/Ufv4rgfa2l1Z2TjJwsekeYPclXa5JKIvcExRlddCpBHiK0VVO2ohdE7Ij12LZFIY3h42K1JNvJicMZY2HSiNrpfVWtvA3kX4+HGvkOk6GSCdrJRkbHo39C6yGVsjNZihvI3asi4pVZiQ51BN9eHneut9pdE0sVG2ogbbUIy2hVWjquV8pZIb3v1FTTE3EE6DeDOg+/KpHucVyDsZAOj/APKuBzfXFRnnE2k4nESsVVRc27dw91q6f2X0ZBUulnmbrWNhfvVXpOpfEGtYbXxXd5PbWWLCpNiGsQh0J6z6kAAcdBv9tc86jvpKWOnFxcgW6VYMktC10mGAuq62tj2nmeZt7m/gOA8hX1LRlH7pTNi25npPqy5iqn5aUv2bOhalT1HSiJVfpSbkqZ284dufddXfs9S+8V7L5N+I9WXfZK49fUEoi7nIfBdNtDDJwEgkPhGDJr5qB51nGLuCrNMS8nSO42HrqBX6EqcuHSiKkudnZ3RY7pAOrOgf7y9Rh7Ah+9UOYWcut0BNrQujP+p7j9wVDK1K+SiJUuhqfd5g85ZHo+2arNL0PvtI6Ic7NvSPPLrSu1XycgjApREoi+qxGoNq1TQRTN1ZGhw4i6zZI9huw2Uo5CzYUSSfKFzsR1QVzDfroOO731yHtK2WBsYY28YwAGNjxud2XWrjRjmv1iT8W3o9ZqZnF7M/cx9/7L9d1cl7079HcPNW2rxUY5eS4MpGIUCSBr9Vcoy2+kDv13eddJ7NunkqTqizbfFs6MjnfLrVdpLUbFjnfD1uUMdyd5vXawUsEAtEwDoH1zVHJNJJzzdeakLWlESiJXK6XqeVm1Bk3x2+S+j+zNAael5V4+J+PVs7c+sJVSukSiKxeZjZuaabEkaIgiX1nOZvMBV/nrfAMbrmfaGbFkQ6T4D6q26lLmkoihPOzsjpsH0yi74ds/3Do48ALN9ytMzbtvuVnoip5GpF8nYHry77KlaiLuEoiURK6XRFbrt5B+Yy4jd1eHQuC9ptEmN5q4h8J5w3Hf0Hbx6Uq7XIpREoimPIPDrFnxkpChQVjvxYjUjwGnfmrgvarSWtIKaPEjPp+31KvtF0+q0yO2+H3UtiwLNh7No8sbyn+FmZGH8oyjyrkXNDR0Dttbx+qttijfK+MYrDpiUsZIhllUbwO/1WuPO+6uh9m9I+61PJSHB2F/A/Q9KgaRpzLFduYx8woLX0pc0lESiJVdpGtFPHZvOOXDj5cVeaC0Sa6bWeP+NufH9vXt3DpCVyC+npRF8JtrRFfvN9sc4XAxIws7/tZPWfWx71XKv3amxN1Wr5/XVHvE7pNmzo2KSVsURKIvEsYZSrAFSLEHiDoQaIvztyn2K2DxMmHN8oN4yfpRn0T38VPepqA9uqbLvNG1fvMAccxgen75rl1ip6URK9a4tNxmsXsa9pa4XBzB2pXU0Gk2zWZJg7uP34di+d6Z9n30hMsGMfe3p3jjs27yq2XNJRFkM7G1ybD878KrnaMp2xPbEwBzgRfM3I3m571KFXIXtL3YAjDr3BXYmOjeOOYEBDA7Hu1W4Phu8q+XVDNSwtjY4cbrqGm4VNYzFkyyOpIDMT5E19H0fouL3GKKoYCQNueOOee1c3UVTxO90brC/rgtUmrljAxoaMh1qE5xcblfKyXiVBra+OmFs3bB58FcaK0NNXuvkza76Dee4bdyVyMsr5Xl7zclfTKamjpohFELNHrHiUrWt6URSTm/2D8rxihheKK0knYQD1VPrMN3YGrZGzWcqjTNXyMGoM3YdW3yV+VNXFpREoiURQ/nJ5LnGQZ4xeeG5QfXX6SedrjvHea1Ss1hcZqw0bWmlmueacD59So8VDXdAhwuMkovUoiURKtaXS0sXwv+Id/b5rnNI+zVNUkvi+B3DmnpGzqt0FKvIdJ00v+1juOH271yFVoCvp/wDTWG9uPdn3Iang3FwqdwLTZ2B44Ldi2rKsJgDHITu9hI9qr7Kp5tCU8tWKp2YzGwnDHz39t5jK6RsJiHbuC0quFCGOASok1fTxc53UMT3K0pdDV1RzIyBvd8I78+q6VS1OmXv+GEao3nPyHeuqoPZWKOz6k653DBvme4cEqlJJNyusa0NAa0WA2BK8XqUReoomdlRFLMxCqo3sSbADxNFhLI2Jhe82AV/ciOTgwWGEZsZW68rDixG4H6qjQeF+JqdGzVC4GsqnVMxkd1DcPXepBWaipREoiURKIqs5zORRu2Nwy3B600ajjxkUf/YefbUaWP8A2Cv9EaUEX/DKfh2Hd9vBVkDUddYlESiJREoiCsmuLeabdCxexrxZ4v04r5atvvM/6z2nzUY6PpCbmJv9W+S+mtbnudziT0m63xxRx8xoHQAPBKwWxKIlESiJReOcGi5yVwc23Io4cDFYhf2xHUQ/8JSN5/jI9g04mpUUdsSuM0rpL3l2ozmDv4+SsCt6qEoiURKIlESiJRFWnLjm5zlsRggAx1eHcGPbGdyt/DuPdxjyQ3xarzR2l3QWjlxb3jzHDs3KrJY2VirAqymzKwIKnsIOoNRl1kcjJGh7DcHavNFmlESiJREoiURKIlESiLNg8LJK6xRI0jtuVRcn8h2k6CvQCclpnqI4Ga8hsPWSt/kNzfrhis+Is8+9VGqxeH1n/i4cO0yo4rYnNcfpDSj6r4W4M3b+nyU7rcqpKIlESiJREoiURKIlEXD5SclMLjR+1SzgWWROq6+f0h3MCKwdG12ak01XLTu1ozbwPSFV+3ubXGQXaG2Ij/g6rgd6E6/dJJ7BUd0LhliukptPRPwmGqd4xHmO9Q2aNkYo6sjDerAqR4g6itKuopY5ReNwI4LzRbEoiURKIlEWXCYZ5WyRI0jfVRSx9g3eNejHJaZqiKEXkcB63Zqb7A5r8TLZsSwgT6os8h9l1XxufCtzYSc1RVWn2jCAX4ny/wDOhWhsHk/hsGmSCMLf0mOrN6zHU+G4cAKkNYG5LnZp5Jna0huV1KyWlKIlESiJREoiURKIlESiJREoi1cfs2Gdcs0Uco7HUNbwuNK8IBzWTXOabtNioxjubTZ8lyqPET+7kPuD5lHsrWYWlT49LVceT79OPjiuPPzRxfQxMo9dFb4Zaw93G9S26fqBm0HqPmtUc0Lf30f+3/8A1rz3c7+77rZ+YZf0DvW5BzSQfTxMx9RUX4hq993G9anafqTkAOo/UrtYDm52dHYmIyntldm9qghT7KzELAoculKuTN56sPCyk2EwccS5IkSNR9FFCj2AWrYABkoJJJuVnr1eJREoiURKIlESiL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upload.wikimedia.org/wikipedia/commons/thumb/b/bc/Grand_Royal_Coat_of_Arms_of_France.svg/1092px-Grand_Royal_Coat_of_Arms_of_France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581128"/>
            <a:ext cx="1004033" cy="141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data:image/jpeg;base64,/9j/4AAQSkZJRgABAQAAAQABAAD/2wCEAAkGBxMTEhQTExQWFRQXGR8aGRgYGBsdGhkeGRscIB8ZGyAcHigiHBolHhocIjEhJisrLi4uHx8zODMsNygtLisBCgoKDg0OGxAQGzQlICQ3LC8vMCw0LC00LCwsLCwsLCwvLC0sLDQ0LDQsLCwsLy8sLywsLCwsLCwsLCwsLCwsLP/AABEIAOYA3AMBEQACEQEDEQH/xAAbAAACAwEBAQAAAAAAAAAAAAAABQMEBgIBB//EAEcQAAIBAgQDBgMGAwUGBAcAAAECEQMhAAQSMQVBUQYTImFxgTKRoRQjQlKx8AdiwTNystHhFSSCktLxFhdDczREU1Rjk6L/xAAbAQACAwEBAQAAAAAAAAAAAAAABAIDBQEGB//EAD0RAAEDAgQCCAUDAwIHAQEAAAEAAhEDIQQSMUFRYQUTInGBkaHwMrHB0eEUQvEVI1IGYjNDU3KSsuLSFv/aAAwDAQACEQMRAD8A+44EIwIRgQl+d4vTpmDJPQYy8Z0vh8M7I6SeA279Fcyg54leZHjNKqdIMNyB5+mJ4PpTD4o5WmDwK4+i5lyu+J57ugpiQTfB0jj/ANG1rssgmD5IpU88hQDjlOAYO9/Lz/cYVHT2FLM19YI3HPuU/wBM+UypVAwDAyDjYp1G1Gh7DIKoIIMFciuCGK30yCBvI5ev+YPPHcwvCIVThfF6VfUEN1O3UTZh1B+m2KqOIp1ZyFdcwt1TDF6igYELjX4o8p+o/wA8CFlu0Hbuhla5oVD4gAdn5rI2W/qJ5jcRih76oPZbI7/f1TdLB1KjMzdPD374LVq0gHri9KL3AhGBC4rVVRSzEKoEknYDHHODRJ0QBKq8L4mlcFkmAYuI6/WIMdCMVUa7aolqk5pbqrVKqGEqZHX0xaCDcKKq1eKU1fTO255CMIVelMNTqmk51xM8BH15K0UXkSoaHF1eoqKPWcLUOmaWIrtpUgbzc20Cm6gWtLirmbzaU11OwA/X0xp18RToNz1DAVLWlxgKlR49RYx4h5kf64zWdO4RzsskcyLe+9WnDvAlM1abi4xrggiQqF7jqEYEIwIRgQjAhR16oVSx2GIVKjabC92gXWiTAWLzcsSQsAfvncxj5vXf1r3VGtgeNp4k7laoECFeTLppCyA8FlHM6Ikg+Uj5jHp8J0PSfhG1BIqRIPA7eCUfXIeRsm+dctQUlNRKgnyJG+Hsa41cCHOp55AMcJGvG3JV0xFSJhZh6LbhSB9MeG6p5NmnyK0JT7gxf7O2kw6sYBuLAeE+Rx7LoTMMF2TuY+x8UjiI6y6XnipFU1lUiwFRN9QA3HmOR8iOdo/1D+8KjRYgSFLquzBS/MKlCvUenUKBhqUkQq6wSY8oWZ2sPUwru6qtmpHW/geH8ctlJgztghWMtxSu6eA1KpANhCl/DMKSsQd5lj5E2w5S/UVNXwOAifOPVdFFgcA6Bz/E/OFpuCir3KGsqo5ElFMimOST+IgQCeZmLRjTpghoBS+I6sVCKZkcTvz8dhw5pR2q41XyzA0su1eVlQisSTIBUwD1B9J6HFb3PFRoBEHlw8forcNQp1fidl718g7XHiL5hzmaP3tREjQk92AwKqhE6DO958XnibnUw7tOiOfLdbeHOFayGGwnXfwX07gXGeIF0o5rLP3isAXQfdupsX1TplReJk8heMQq9Znbl03WTWo4fLnpPsdjqDw9+K22L1npJxA1lYlSV21G0MIMRIMNYT6csZ1YVw4lhj1B9DB4q5uWLrP8QzlR1dXqkg3UQJlRI2GkxpJ9sZmIxFZwyvNt9IN+63n5K9jGi4VuVpUEy1ImCuqo5Gljq5dZPXoN7jF+IrdTSFGnqdTob8vdoUGNzOzFOOE5tqiwo0IiAAWkmPoo+tvTGhha/Wt7IgC3j9gqqjcpus2FdpaDB6Tj54Q519VpJ32dUBvgM9Ty/wC/7549J/p4Nzn+2Z/y27vcpXEzGvgus8oeqxdgAGCJPUj4R5m5/wC2NSrgG42s51YnK2zQO4EnzPoqhU6toDd0lq0ocwJAgkfrjxuJo9VWfTFw0nyTzTIB4rTcCzClNI3HI/v9++PZdC4mnVwwayxbqJn2EhiGkOkpnjYVCMCEYEIwIRgQjAhU61NW8EKJM2gEAHeOnKfPFVSjTqNyvaCFIOIMhVaYDIsoUJlYtqAm9/MCflieURlXJvKYrUsABHLyEWx0WsFxVc4+nQCpJd9MKPInU3RbfpucdQoaGWGmupJVCYmYi1zPT/I4UbQa3rNg6/DYSVYXG3JZfM2XVeAPiXcAeX1/UROPNCA4gX+qd2VOll21KlTcghYJglGfT6akaw8vLFjtJGiiFqOEmk7IWUB0srSQRANjFjYn1xq4LENqENeO0NCqKrCLjRaEHGul1m+21VTSFMNpqSGX4rbiTHK5EYQx72hmU66q6iDMr59lMpUAreLaq5UfnVl8IF7QTvzjGbUcwlscBPfun6jmktjgJWj7A1BR0983iamqjc6SQuoHlJYG4w1hqtNtZ3PTz/hUYoZnEt0k+S+hY10il/GKFJ1HeLqg2Goi5BHI9J+uFsU6m1maoJjQc1OnmJgLH8YYNqqCxPgSLAswKzA5AEn28seeqVDVqSU4BlC4y9NtTBpNyQvLSDpUsfMLPoBa7YhUO+66FouEUZp1yGlypXSP7tjHWTE40sDTJw9QsPaII7rWVFU9sTorOVCKaaxJdSQdMqYAME8jFx6HpjVpUKbKYY0WCoLiTJTOmY/CFHli0ACwUVUempfVG5BE/mAI1D1X9McDQCSN/wCF2VFkkUy+giSyEPG6sRPOxIMdbdcVDDUhUNQNGY2J4rud0RKY0VAFgB5DFrWNaIaIHJcJJ1UmJLiMCEYEIwIRgQjAhL00d8koe8KtDhbASNVPV1katJ6TywIXLqK5qU2DoFcA3gsAFaVI/CZjrZhbAhdZpaTU4qkBSyb7E6lZR/zYEKXN12lQqlgT4mkAKI3vcmeQ8/KRCkywt1HL/PAhY3i2W/tFZUU3tGqAZgCCOWPLYhhp1iCIun2GWqnVruwWkYnvA63uhWNQYc/xKCJHWMSD/wC2afuffkoxfMrGbYlqmhtItqImTblHn+nPFI0JU1rOE16hRjU8TA8oPIQtrFouYtfHpaD3lpLrnw8kk8CbJD2mZKrUnW/hblexBg9Iv9cZfSFZr8hZfXwiCZ7hdX0mkSCkWXyLaXBYkknSbW1bDzAkbfphIu3AtY+B0KtVjg+Wh6BY6irICxESZ3N7EwTiyi6K7RG48DqB5XUXfCVuVzysrOoYqvMReN4k3jG82u1zC9okfPuShYQYKyXEK9VnJLgjTFvhIJaDYb353BGMHF1nOeMxkcRpEmJ4cO9N02gBRvV0mjWW4prYTEFhGok2AAJnyJ9DXQeabswF/r72XXCRCgyylmLNoJgC4MGCSdM7AEkXEmJxQ94mAVMBbDglIrR+EKxk8rzsflaD0x6TA0yyiARBSVUy5SLWKsoCsysTLDTCdJFjBM7Awd7YcVa6dKfeM2od4acRN9Kk3j1bf0wIXFWiEZqstZYKzaFlgQORgx526YELnN1abU6TVEbxMpVCpJ1ctSj8vxHpE8sCFeo7e+/X9mcCFJgQjAhGBCMCEYEIwIUBdTBvJ9if88CFXzbuFJp6S/INIB8jA3j/AD2wIXOaJCFtBfTDKgiSVkgCTEjlfpgQrGU0sNUXN7i46WO1sCFOjg3BkY4CDcISHtXRAXvfFq+Gwnqflv62xndI0WlvWHUWV9Fx0WY7+oSXCNIBgQB02md+uMVpJPvf7bpvKJAJ8eCtKtQAwCZsbC0oSCAfO31xYwkAn37371CAZ9ytZ2fH3CW02uJnnH6AY38Hl6kFu/zSlX4kj7Q0PvSBEadQE21RB1WsLD54zMe7+9lnafHS/gFdT+CQlTZY2sJ/FcRsPPaeuEHTNvf4hWjS64pUaitIABB8Pr0bpf8ApiYeWulpvtP18NVyCddF9Bo0gqhQIAERj07RAhIlYnO0jrqBR/6nLkBPiB0kzpO3P6489WcS9wHHl719bpwWAhV6hbzO3lvf99ZwvLs2vPx4xzU9lNwdO9dEYMNXKLiLnUL9D7kYuw1Fr3tY4W+W58/cbwc45c2i3NGkFAVRAGPRNaGiAlCZXJCNOxjfyx0EHRcS+i2pmOggoNAdrag2ktHOJAExuLY6hTLUcuQVApgCGnxMxmQB+UCOfXkJwIVgMLaj6ch/rgQpUYHblbAhdYEIwIRgQjAhGBCMCFRalFRTLeEEQD4SDFmB3NhDC9t9wRCoZviDyyEKGkwRJ8ECJ/mkkR74RxmL6gQ34vpxVtOnm7lXTN1Z+MR002At7zvz54zx0pV3A9VcaDVy3EmZ9JtIEQbGTBg4uOOdVJpgRmEDkT+VDqg2/BW8pxUU00upkTcc7/64Sw3Sn6KiKOIY4ObysfGym+j1jszTqknaLjrNTYqBCwQrGBJYKJ52LAz0BwscfUx1WNGDbj3+7KYpimOazme4pVDMO8VQudpULBZ0aVLPedyTfDApiB3HzuiVFR4k4aGryFzrUTAXxUagswIG6yt+g88BaI8PVErTdlOOMF8Td54nVoEToqMoYQAPEADA6/KDcacHWnVrtRwPEfJcdT6wc0n7UcYbXVZajKwy9V1UA/2ikBTPRUYnePFfbHKFQYiartXG/LYDyC6RlsNkk4nmQFzYWtVhMrRFI6nnUJJbex3E88XtAkd5+llxXq3ESKlfTVqfFlioOo3qEJVS+w0X+oxDI0tg8D799y7K24459zpE2tqj8PWOscsUt6Xd1P6cfEDlzf7dJ74+/JHUDNm9Fi6XEy1WiDWYKauYLASPDQJWkm25kMTc8trYtyNa2BsB7+iJVbhHEKjfYg2YvVpV2qE6SFJMpuIFjHviTmC8cvyiU04DxeoRRdmSTl0qGIDBi2krYxBswtPxSdoXxQfTbnpmC027ua62DYraZTtApHiUz5c8M4f/AFCwiKrDm5Xn1VbsKf2lVa2fK66hsDy+Ue+O4fEVmmpiXNgPjKDyGqHMaQGA6LocRqELBVdtUiTcbHoZMe3thl/Sjo7IH5URQCKWfZbtDjmNMT6Xxyj0m4vAqRC66gIsmAqPUp0nYlGEMwpkEH+UkrJSd4uY6b7U7pVMqawPM3OOoXWBCMCEYEIwIRgQjAhQ5oqFLNNum+IveGNLjoF0CTCy+ZztPxNJIMt1IC7zewA6485iHHEVSW34dycYMjbqLMAtSLatC3BuDuPCZ5i8wN/PFTWBpk3gxCkTKsKkEoseAb6YGomYA5LH6DpiwVOrqZ2jT3/CjEtgozaGoqsOY25D1xb0xhKmLax9IE8pAAm8332UKDwwkOVOtwRKiMr3QqQYPXeI8umF8F0LXp1SXGAB5n7A+am/ENIskL9nadQNeorOKTEEqGDUzOqNO5UKD6bDE6pNF+QjSfX3I9V1vaEhWk4BSV9RBJNY1QrNcsV0RCjYAzzH64rD5t4eC7C0C8HpIKdKmVDaJUbBoiWW9xcfPD2J6GZWAc13ag9xn35dypbiC2xCgznDaUQ+k1VGrQQDZtQiZESJ5/hvbFTejW4XDkud2vSeA+/KYUuuL3wBZJK3A8qVZSFg01pEMzg6UMiQWBn9zhXrHC47/FWwEz4TwqhUqv4VDFtexJLadIjUeSjffeLThnCUW1yWPMWt79VXUcWiQr2T4aKg1KRoPM72sRHIgzipv+ne2QXdm3ftP1jv8z9VbS6V53hVLvAzoqEOzL4iLlSnjK+GWXxXHMDcYuxbG0qhY0/jl721RTJcJKWN2aoooEuoWi1FTrFgxksLG8c7n9cK9cSb9/j9lZlTnI8BpICyiGcBVkz4VB0qNgIEmPM4cqdGOr4Yw65uPnfv9FT1wa9WEyBUgxb6j/T1xkM6ExLKjC4GDElpEt962VxrsIMK1WYtIWDpFp5sRb22P/bG70jWMilwuTzVFFv7lW7oNUVqbhe8WQCAPUmfi+sRymcInK4BoHjp396s0uvPtahiDIi/URyJ5jfn9YOKuqOXONFPNsnXBayEd3JLITvtuY9bfKMbuBxAewMJuEpVZBlOMPqpGBCMCEYEIwIRgQjAhc1EDAg7HEXNDgQd10GFnczkBSOldLavENQtaAR+hxgYrDDDkRcHimmPzhIe0ueNGi9budVVIZWBOjcAHTPK04pZD+R96BM0KQqVWsJgFRdkuNvmqRq1FIZ3K26qJBXyi3qPO3K7IvP37/fBW4vD/p6ppgzomtRdSsh8StYgraD5EwST0/724fFvpgMB374HIJJ9MG654hxXu0OmBpUnbcIJOkDoAbfIm0u1OkC45aXr7+6rbRj4ki4Xn6eYU1FYVBJvBF42hgDP788ZNUODu1qmGxFlou7RQPCqiCS1hteW8gBztfBq2IXN18//APMio1ekKClacnUXgsZ5ACyjnzmBh+mKtJtneGyrOVx0XnAf4is7qmbA8TAd6DAVSfxAz4RO4I/riFak9xnMT338vsutIGy+gV3+7Pw2uI6SPoeo3wk4yAFYAsV2m7RplXUKCzwTAaCsRBa3Pf2xbRpF1xZRcYSY/wARs73dJiymKj6hFmACEL1A8R58h5y8S89nOfO/nuq4GsLc9lePpm6ZqKoVlfSyMwJAgGTt4TcCfP0wi5hpuE3VkyFY4hTVWMALzsAN5+mKCppNwLtIlZtCkPTpEMWaQFJJChebMYPQQCZ5HSpVquHF9OB9292VLmtctXUzLE2JAggiLg+u8/5He8W1ukLAt7iPyoNo8VFQAUQIuYHh0qCxuT53nGXJqPknXc/UpjQLI8F7TtXzJy1SgTSpatIkh102hjb0jrAwy5gAmbcCnsRgRRw7Kua7ot3ibd1pWyVmAnQgAsoiX8lnmSf2d8L5s3ZA7khEJ9w3hi0ZgyTzx6HDYRtCSDJKUfULlew0q0YEIwIRgQjAhU+K1StMlTFwJ5+36YVxlR1OiXN1t81OmAXQVnf9sPTe2tgDeWJkc4B/W23TfGpY2rTfLjI5pl1JpFloc5xJKcDcm+NnEYunRIDtUuymXaLzNDvaUhGndQRpYGd7/sj1x2u3rqJEa6TaCuNOVyQ1UkAMfzbQRztB3Uicec7VN1jcT9k5YhQ0aSr8Ik9YjmZAAHMjliNypEk6ldQTysN5AU+hJP7H0mAY1UFXrUBUU06iwjAhpbdW+IAhiwkGLHY/MD8u2i7EqvmVy1HTQo00ViR4aaeKNyfCL2BMnocdcX1AXG8KbKRLS4Cw1WbWu+eLK500abhDSWdNSDcu1iQJBA2AAtix5FECNSJlaT2U8MxogEuEybxOgAuPFLOJcAp0a1F0FmrKpXdQC0RJuQQDvyPti/C1usOV0fdXYV9Oqx7HMbIaTMCZ8tk97S56hllagchlRnNZ0quUQo9Mk6XU9YgHnqBtjYc1oF4A42WThsIKpDgezvfQ7++G6vVOOZZ+H1hS7mi9OnAFMoh1tS1Eqqxph2CSN2DDywhiadMtboXSOF+JhXYfB1GYhgc05SdwdJ58r9yU08rlKlcaUoOHzVECFQhl7gawLXXX8X8298JS8N3sD87eibdQaKZltw1023zW8Y05Jjw7gFF8nkan2ek3+8feHu0urB18VrjVoH/L0xa5rurfUB0MejY+vmqKoptr1WQPht3208JSzg+V00qbZdFWu2TlWVVDFzXCgkxcmwviLgXPy/7o9E3VpUW1HZgA0Pv3ZZ2Ws4k60Krl1mnIQErbUQSPKLRJ2NrCMU1cO5lUsbf+B77lj0muqjsjmuXoUVJenSRHIGshVUsBO5iCVPW4v1vXndo6VGBsrCAtJ03mdw09bFjPtby6cEnlPvRc0XQMjxA6fSF9ot7zv6Yi6ykFzRy6rJG8gkQASd/EYkiSTfBmdBbNl0mTJTbhVAmoWIlQTBnYwIMek40+jaMu6wieHI/wl6zrQrtfiio+kq3SSIn0ncee2H62NZSflcCqm0y4SFS49xUpoVJ8Q1Ei1jYQeUnFGPxZpgBh135KdKnNyo+DZtmdPE0NIIYk7Ann6D54WwNeqaoa4yDxU6rW5ZC0GNtKowIRgQosxl1cQwkTO5H6HEKlNtQZXCQuhxFwsxxOjFV1IgGI6RBAjyiB/wBjjz+NpxXcO6O6ITdM9kL3NZkEo34lAkHyj6eEfPBXrBz2VBqIkcwhjYBC0ysHSVPxCx9Rj0LXB7ZG6UIgrI97G8SCQZ5RP02+uPKZS0wdR+E9qoq1WLAje2sQR6byfSJx2IFvJC9p1DMMCIHn1F15E72Fza25xKm3rPt9lw2V6hwwsrNUGhdJ3MSbwRIsNzcSLRjQw+CJGapYQftuFU6oJgJF2byb1KNGtmEK5ksSWurBCxNxysdIm9/XCL4+FpstDEvDXOp0jLLecKu+VoCvVroniU+EbAsF1SkCTPhBN+Y6451r3ZacwD4wDa/z9eC6+tVNEMmQOHfv4iyo9pDrXKPcMa9JmXUTp1TNj0NsX4Xs1yyZAsDGsEQfK6Y6N/eSIljvoVZ7Z8IrU2epRp1qtYMoGZqikxCgfDTOoaRLfkJPivERr4vL1Ts+nv6pfo+pSc8NqkBt7CR4m314K7X4PkFamtFaeiqxXM6qlWTpgwPGIuTtN49Q2zAUi2XNMjS5SNXpbEl7e38JMWFvRKM3lUp8Qyi5YRk9alIJYazq1XYlpt1jGRjqbaZe2IdHotrDYgYjCVKjzLyDPcNNLa+K0/ZfjFChkKIrMRIJsrNbvVSfCDHjqJ8/LFuFYH06jTufoFmdJT+qMe7JHk+H0qaU0zWnR9nFAGCwNR6zaWSBMCNWobAqeYxVQol1R5OxPnHy3TmKxsdukYJdmHdlH3iN7hNctkKNSjSUhnVG0tqJk3nWYgghgNgIHQDGe57hUJJvvHvRKde/rOsbYnhsr/Bcqz069N0SnUWswpgGNSC6MR/xESOgnbD9CkytQyg9ofPn5wqK5a14LTIIv37hR1abJKspWNpB5SLQIPKAJgL0vhN+Gcw9u0cfdz3LgfOirms0gkBZ21XP1vPrfC4MmVOFN3giJueog78hvHKeerysEQIQnnZ6/eNMrIA9rn/FjY6Lb2XHml65uAoOP11Lqh/Ddj0kgx62+vlinpOoHPazhr4+/kpUBAJVHO1QzBuQUL6xcn9fp5wpiqge4EaAAeUqxggJ1wnJDu6bMPGATMkbkxtvY88bGEoAU2OcO0Pl/CXqPuQNEzw6qkYEIwIRgQkvF84C3dhA0dRJv0/Tzxk43E9vqg3MeYnyTFJls0wlf2QhgGDKDtM7+4+n+s5tSlUYe22AVcHA6FPuDWVk/Kbeh/1nGx0c4mkWnY/lLVheeKzGaySh6pklVYDzLAjUT9R6TjIxUCq4N29n1lMs+ESrP22kbEWPVTH1EYXkKStLnKbAE6SDEec7Yt6xp1ao5TsVxroLJ0qCNz0nBmp/4/NEO4oqZtWYICFJIF1kcrxImJHpidP+68NFhyEoPZErN9rzQpt3mdQyKU5dgmunUcEnQyxAa4sYBBNxE42MPhHMnMZTeDq1i3JQOpvsY4z9tF12OzGXzNEM2Sy61StRw6UEVU7sgLBidRYmBJjSb2ww2kGzIHKwsjEvr06mXrXEWEEm8rMZKhnK+W1tm8wxdCwVnqQCrj+bxErJA9OoxkVsWc2R1xvvNvutWtWw9KvkFJsA3sLyO7Y6rRHtDkg1Hx0Vam5OYlGOslQC1OFMzBGkGxPlON3D44OpS+QYELCq9D4lzw6mzsm+2/H3fVL6bJWzdDMUWAy4q00p0wT4CQ58Qn47En+9z3ONjMQarn5heNeVlq0qX6fDOoFsOAcSeNxpyv8AVSZvsyM5w/JHumqGm5HgKhgKlRVb4o8MSSQZtteQ3gZ7ff8AQLM6TDf1DieX5U3EOE0q1LLUqSVKrUKahAtSmToaqtNiupVDQEjXKwum0mR2m8VnPbpf6C/P7KTQ/BjrBczFxpvxtY87jWNddW10xTaoUBJK6QCSAAdmPxGQLRe+M3E4Z1Foc4zfglmuDiQEDN0nCyAdQkA9OsYVzsPxNUsp2K9p1aQjSqidvPHczAfh+aIPFQ5jPU5vEjoL39Lxitz82y6BCrVtFZgBIIVrwRe1jI/cYjKkn3ZiiFo23JMjoR4THrpB98eiwAHUgjf5i30Sdb4krzFPUO8vqcyB68v9PbnjDqF1R5eLlxsmRAEcEUgaMM1P3YT8pHLpOL2OqYYgvp+J+6iQH6FabL1tahhzxv0qgqMDhulHCDCkxNcRgQjAhGBCpPkPvVqqY6gjexFuhv8ArhY4YdcKo13U8/ZyrziFRWolgZBiD18QiMRxhacO47e49V2nIeFFk6gRKlU7X9wo/wA5GKcF/bouqO0ufAfwpVLuACo5Cj93Lbtc+pufrjKYA5pe/Un+VeTBgKjmKPeNpUSJ9fbC7WF7srBKmTAkpvw7gVNPEw8RMxJgCI0kbGxPzxvYXANpgF93e7JV9UnTRU+OZKkvdpOkHUbsdyFEajPqB5YoxtOlSa1sWubbacZU6Rc4krvs9koqu8CI3tuxmARyAt7zaYxPABrnuqN0928OPNcrGAAUk7ZcHarpLLVzI0s1KgaYNFXCKoDFCriTJuxG9rX0ldhqobazdJO8TtqPRJuxeVq0Kr5SodS06RqhVdWFB2QipTaGJUE1ICmZKahucBMpvFPZUDajRBJjSJE2PpfTWEdm2NLKUGCu5YKukHYO5GqINgBPuceYcwVarmkgQCZO+UEx3nTnbgpdIujEPIvePkEcV4LRLVCQrVKqGlTLEfduNR71zyEBAGPV8PYMONPtCJNvn5bdy5Rx5ow0Os05nX2sI+ZXYWMwAABGcy4gcoyu2FSCGkHWHf8AsnQQ6jI/wf8A+6e9l+JCjkMsPxVandr6kuSfZVY+sYbbV6ujVjWfoEljKJqYp/Bok+n1IWd7OcR+zJQrxIp5KSOq9+JjziY88VsfkrSP8vSE/i6PXOfT4v8AXLZfROL5fvMu4ABuT1sGk/MSPfGriG9ZROXv9+C8yww66RZTKU1qUwYnUBEglr81AiL+ewNpIxk0DTdVaAJiNrd8fc89Uy4OylaJuE0iCCDcyTqaTM85mL7bY1jhKJBEamTrc+9tEt1jkgznB+5IKiQDv1HIeo6fLGJi8G+iZF28fumqdQO71dyIUiefPFdBrDqh5IVjgb6XqUz11j9D+g+eNPox8B1I6j3771TXGjlzw5NNRVP4VZR6iP1WT6YrwbBTxJYdgQPMfRSqGWSrudpCsDTDAQw1WuLTA23kX9caNemKzDTnhPzVLTlMq1RpBVCjYYuYwMaGjQKJMmV3iS4jAhGBCMCEs4nntLIourBw0RMiBbzE7YTxOKFFzQdDMqxjMwKV8OouQiSRzjksbsPn6ScY+GbUrRRns690e/NMvIb2la4lWVytBPhWNcbW2Xzvc+g88OY+u2BQp+PKNlVSafjKq8QzIUhOot/l64zKrv28Fe0bq3kOJ0EQaQxMXhT+pgR6Y1qGLwtFgDfG1/FLupvcbptlM0tRdSmRseoPQjrjRpVWVW5mGQqXNLTBXzX+IWUrfb6bsGakaUUoB0q0jWCdgSOZ32xTU6oVQa4ll/fmtBricC5tEgPkTO45LQfw1y9dKVY1SdLVJRSZYWEyehsQOQ+Q5hMpaS3STH55xCqxZackfFAzRoTyWI4rxji616y0zme7Wo4TTRJGkMQIOgyIi+Il9STr5fheiw+F6OdRYX5ZgT2t4vuqJ4txjxf/ABPi+L7je0X+7va2OZn8/L8K8YXo0f4/+X/0kS8EzIj/AHatbrRc/qt/fEIPA+RTxxNA/wDMH/l+VoKfH89TDHNfaFXQVpMaKqEqfgJLIBp3BHQmBzF9HM6o1rpuQNOJWNjMJghTNSiGktlxGY3ABJGp80441xpqmaFSaQXLotYoHP3rRYEkSsBiJuIK/mEW9TRrNp1HNd23FmnA6+mn/d/iV52ljjRZUpQCcszOkxaPe3FR0eJMlfV9yaFOkK1Kh3ngpuQB4WAnm/iPh8XpiAw2GJzZXXeWfCfP00114Kb+kHmmWwM0SXZrkcI4aX5DiqeQrEJURhRda2WYoGqwKCgue6EfEJKnUbeE/lOJOw2GZnJDrPDfhOp3H21Nv8gpu6VqvdTc0AGM57WpHH79/BfTezmb77IJUpFwWRtLVYLSCw1NEi5EwLR02x2kAKYDNNlDFUzSxDmvixvGncJXyirks0VRArnMa10kSSH1CHsIVQJ9AQIGwRpvoOpAMH9ydRpG2/CLRqJ736ToxrnkgUcptpaNO+fuvuFGQq6z4gBqO14ucaSxjE2S9uN0zPhcr+aBB+sx7YRPSVCYnx2VnUuSevnqYctTnSbRtJjl+nz5DGPiXUjUmlp9eSZYHZYcrddipSqu67jqOY9x9cTZVNN7avnzUS2QWqxnCHC16bW5kbgjY35jYz5dMP4sZgMTROny/G/LuVVO3YcqFDMtSNQgEs7JBN5g3FzJJmMKYXFFk6lziPf0Vj6c9wWnVgdjPK3lY/XHoJSi9wIRgQjAhcVagUFiYAxxxDRJQBKzAAZmYFtOssvmWN7DnJj5Y81XeXvLWEkEzHMp1ogSUzqDuadzDvufygbx6Dn1M40XD9HQ/wBx9+nz71UP7juQS3hyEM1o8Vh08j0OMoMLKkHVXEy1d8WpAqJ5mPTzHvGCuN0MSjIVoPrb5WxQppzRr90VqCYYwyjnYxEmJB59Jw7hMQaDg79p1CqqMzW3XnFeIK5R1WSAwPw6gTGm8MLw312w1iqtPEBrhoJB0BvEceajTaWSFLwDNE1XUncWEzOk7i/MEf0tGGMEQ2o5g98+/wBjQqFUSAUi7QfxEGTzFTLtlmcoR4u8ABDAMCBp/mj2w26tlMQtTCdDHE0RVD4naOB70v8A/N1f/tG//aP+nHOv5Jn/APnXf9QeX5U2T/iScy4oU8uadRwdLGpIBVSwkAAkHTG43xRicSRTJFtPmFTX6ENCmahfMbR4Kn2c7bVMzSzBrhdNF9FUlXC6GamCpQnUG0tVBBNiAecCGepSqAlxIIn1uZEd4j6LNpUm1XZQOPyMazvqlYqUqtOlVoUKbCkymoFR1ZhLgqVLHWAq0W0fyExpMYepYp9UOpl8OcIads5k7zG4kX7Shj8B+mLexoZP/bDRtz2PABVKeWeNH2SXU98w8RIpWimbzay9z/LtOHMwzFza9oyCw/4l+1p45+azsjsomnz3+Hh/88l3Sy1RzFLKamaoKiEEgd3eaeqQEDTHdSP7QW2xAOLRmNUHKMpEAzVtB0uRbt/7eatbSmoGOZlkgzezJv8AXs819TzGaqfYleoAlWoq6lGwZ4LKLnYFhvyxn4p+WgSd/Z9JTZa0ViGXAJju2S3L5oF01rYEMSTIUC9rEz4Rz3MRbGZSYwVWmOBPK3DXnrrbgpuJylX83xHvtNNZVTJa4uI2tyP9MTxOPFZuSnI49yiyllMlK+IVY8I22xlHVMKvw2nLgnrA9gZPrgAkwhaCuPDhmqOyqm6qrwSro8LDwsSCORBJUN8xB8vbDOBqGk4Nd8L/AJ6fOx8FyqMwkahSZ3KFWAkwDqQ87Xj1GK8VQdh6gc3Tb7fZdpvDxBVvgFZdJS+uSzA+Z63nlPz540+j6jTTygyd+86qisDMpth9VIwIRgQqufzopjqx+EdY3J6KOZwviMQ2g3MfAKbGFxgKpwrKH+0fckkWi53aOXkOQwtg8O4uNap8R05e/kp1HiMrVxXHe1wv4V39Fgn5sQPMA4i8dfiw3Znz9x5Lo7NOeKpKTLn/API/+M4yq89a48z81e34QoeI5iwseu3T/UjFTnF1lICFQy2TcaWdSoJMTa+/7OJPoVGMD3CAbLgcCYCZcTSKYA3m3rBxJzLBo3XAbkqPub1KTN4kOoCLuF5gcyEJtznyw42iWdZT4XAvfjHOLW+ihmmHJY3avK5epTLatIsWVfCoI08uUgbmbcziWGqPFQPcIGlu6194HOYurm4Z1WWM11gm/gEn/jHwnxUc2t1Yd25HUSUPuCw9hjRrtuHLV6AxAh1A94+R+nqspmezLfZxmaFQV6f4wqkMn95SeXP2O18QoUw+v1FU5CfhJuHTpB57eWtlOv0+2kCeqJykgibgjX346K9wzs0sUswr/acu2pagpgq66kKwbyDLRM2sdr4prMfTc+lU7D23E3DoM2Py46a2VFfpqniqGVjTDoEzpfce4T/sdwsls3l3o6Q694KY0pC1GAEjWxV4pKYNi2vxTtCmc72lt7EX5RN45/IWWQ1zqZzCyrUuFEJkqVD7TlHdqlUVNKtUXSpTxg2VSHMcz03OJ1qxoMkAcp132TeLrPq1XAvna2h0PzXzbjXHeIZOs9Wlm3Z6gCV6gCGKqkh6Z8NoKkiwkQcNUKgfJiCfUbFJVa1UsbTc6Wt05L3+G2dz2bzNLIU67jL1HFSsogDSmks0gSpIRQDO+nFwY0CAEPxlapUFRzpcLT771947WdpcvSq08s2ouIc6VsqkFRJNrz+nXCeNzODWsEkGYibQdoKnRoO6s1iQG6XMX5LnLVqTK1VG8NkECNTTdbbwqEECwHvhBmY03PNjECNzyHda3M2Q4ZXAePgpMrRZaiF5lk1XERM+H2j64XfRNJzJ3E+PBdDswK84jlCzKqXYmw9iT+mKxRL6mRu67mhslVMqjU3h1ZbyJBHUHffecQfTfTPaBCkCDom7OWtBx0uLrLkALwUZol/yu3/KYDfL4v8AhxoClnwYcNWyfW/38FUXRUjimyAVqQ1b9ejC0j3+mNJuXE0Bm39D/KpMsdZUslmTRY06ghSZn8pY/VCefIyD5K4aqaDuoqeB7/f0U3tzjM1OcaioRgQjAhJM6R9o8fwwv/L4vpq3xk4ktGLYanw+m/1j0TDJ6sxqmGaz6KphgzRYAz7noPPDtfFU6TZm+wVTaZcVX4NRhWqN+LYn8okyfMklvcYqwNIsYXv1df381Kq6TA2SulVszxZmLDyBJj6HGJWqZnueNCUy0QAFU+0yRUuAD4Y68jHMco88V03ua8ObqpEAiCnXGqupKaafG0N/d0xPvcr7npja6SqN6oMIudOUa/ZLUR2pVeZekW2DAe/L6xjPwxBrMzafWLeqteOyYTvM0dakc4MHoSCJHzOPRESlAYMr5Pw7sbXpt9nzKr3YghwQVqAG3h3HIEefuc3E16tKiMPEiZHH3PjtotSs6g/Efq6TiHHUHa0arcM9PMo+Tr3R1ABJ8UmCAZ2cGCDG457mVCuXf2quv8evdv6qMc6i8VaWo9+X0XyqvRzfCM1G4Oxg93WUfown1UnmDd0dVUp/psUOz+1w1aeXLiPwRq4rDfrh+swdqn7mn9354HQjgQnWVeJzvDbj/wCYyh/VQPeCPOOa4k8tqNGDx5n/AKdUfU/OfHZy846m+k81KQII+Jht6fL04Jb2j/ihXy81MotIowWO9Riyki4lWEwZ6jCNHo92ErllT4hOmhHFbLqdOr0e3EtmSY+axfAe2+ZqV69SrXqtmK6rSpKAvdgsYDQzKihOQ2OozzkxuHFQAkWFyd4G1r3SNJ2t7p12v4ll88lWhTUPmUWkKTJo72o50A5crSEVwD3h1rCqSIB3wrhKdWm5pAsZttHHltG53U6kEFfQv4cdkV4PlTUqhWzlYDUJHgHKmD0EyxFiY3gHGnXrCk2TrsFQ1uYwpO0/DHrzXpjXVZQsfDqBiACRt4o2ME3O5GfQxlejiA/UnSxggwYFxy3sbEpk0qdWn1VQkNmbXg6T72T7sB2fq5Sg4rle8qVWqlVuqSAIBO5gfWPM6NFhaL6ruOr06r2imOy0BoneEy4xBekPxDUfQW/fzwh0nHYG8+m/0VNDdVqFXTWVyJB8HoWIAP8AT3wpgqwbXl29u5WVGyyyO0NQl1pwYjUvSbgk+g5fzeYxf0q90hm2vj7+ajQA1VXJZrVaLjfGU0mVeQmfBIKVKTXhjI6h7z+o9sbvRrg6jkO0+t0rWEOlccPr90zU6h9z8g3owHoCDivDVP0zzRqG2oPv3MqTxnGYLrjNWmyi4JvMEHwxefLHekn0zTAm+318FyiHSmGQLd1T1fFoXVPWBP1xoUs2RubWBPeqXRJhT4sXEYELK8VrMazAhpWdJvsQdgOXhuY5dIx5/H9a6sW68ByhN0sobKZcPyNNkDsXI38cKLc4HL1n+uH8Pg6AaHwfG3p91U+o6YXWfzPeDSLJ+I82HTyH6/rTi8aHjJTNtz9vupU6cXKo0aZrHQtqY+Jv6D+b9MJ4bDOxDuDR798FY94YOai4dwt2fSRppqSCRzKkSL8mJmf5eWGaGAcakusAT6G3goPqiLJ/ncitSJkMNmG4n6EeRxp18MysId58FS15bokKVgZpvvs3rJH6qcecIyOLDsY8k5qJCY5fPVFEMO8XkwI1e4NifORjTo9IOaIqCeY+yodSB0VXjWeL0yFpsGFxO8j8PhkQdr/I4hiccyo2Gg9/Dy5KVKlBuUmyOlk1uNIC2JiwkxcbtAUjaJi4AGFnODWwRfQRwjXuG1+egtaW3sVWrdqKWcY5KvR8JBOtoOopuF/I9x4uV9rHD1XE1OqAcIJi+niJjwOispUjSHX0n3BiBqO/7Kqn8OnU99ks33T38JOoCfw6l3G26nbF7aPWUspcDxjSU7/WGvtiaQdz0PvuIWY7Sfwt4lmA18uzswJYPpB6mAgufTF1Om8EZtrazbZV4zHYV+F6mg0tvMec7lUuE/wDzBM5rNUqai5FMM5jndgoU+d8MLDWwynCslwNe8y9IV6rHQGLBqj6uRb/ANOIvpEEcvy5rsQ9taxBB97bz596dw+GFa05YuSdk7p8RXNqa0eKLIYJAGw8xMTBF5MxhOvVmsRVEcJkRAMAg8TrwmZQGADsmeY35he8DzRFRn0yFYgdGJ/ECoIBAMQfMcgcRp4jqquZwn3rwmLbfbtSmMoAK0L8Tcjw04PVmED2G/0w47pIR2G+cfcqgUeJS6tXCyzNqci58hyA6CcZdWq57pcZJ9wFe1sDkr3CsmrgVWv4jpB2GkwDHM2mfTGpgMKzIKrhJOnLh91RVeZyhScbyJqKGT41mByYNEjyNhflhjGYbrmgjUaKFN+UpTleHVNDVQPGGIKj8QWASByOoG3P5YzRgHmkXD4gT4gW+cwr+tGaNlPla8sKiWYWI5HyPT+n0xRQrupPzDXccfypOZIhNGWnXF5DL7MJ8xuPmMbQ6jFt4x5j35JbtUys/nhpZh94Qp/EIuCbysCDAg+Y9sbE0RSf/bm3Ha9rpljswutFwmozUlLTJnfeJMetovz3xu4cvNIZ9Uo+M1lcxeoowIVHO8KSowcl1YCJVo2mPcScL1MMyo8PMgjcKbXkCF3n1PcsI1tEdNR9vPpidYHqyIm2nFcb8SRZEmHEG0iSZk89reVseaLS0uB9E5MwU54F/YJ6t/iOPQYL/gNStX4yr+GlWjAhLeI5Oh8TkISSZkAkxG3Mix9hhWvRouEvtz01EfbyCsY5w0WZzj1EqpRpAujoTrYFNJUXK6o5kGP5je2MitRpasdw28+CfptBpOe43BEDjPv3KhzOYqfaKKsgAaQzK41SFYgHTqhYHMeVudVGm105rkbD2V0NaaTnTBEW4iY+vvYzPZEtl6tPLh0lfAGdgoYcxrlyx2vC7bRjRFGrVIJbAHHW/r8l0Y+arX1rxrYaeED6qn2c4HmaLd7maQSAdMNqAPOSo8IvaZNudsHSBr1Ws6zQWkDQWub8hytsqOrw1IkUHEze/oB6+aZooNSV1Dc2UDa9iGsbHeYAi5gYWzNLs0kamNLATA4cuA3lRvEJR2i7QZtMwq0q4VKZHhKg94ZAKsSPh5WkiSTh3CHEVaDqk/BczafcfRS63C0iKdRhJfYGdOBA3unmbc1VV2ZjIBNpADDYCQBBBmR05zKHWOqAue46x372HgZ48Too5Q0wAqvEcma9HRSXVUEFRsAYIvEhRIHpMcsTpB/XtdT2jbcHfvjyXRkILahgHWOB4Kn2Z7IZkd82ZXSGGlUSr4t2lpHhk6vL2gYfxFKvWf1pjN9hAjX181aamHoU2UqEmJJJG55cPRWeI5LuBSShSAmpLBy+iApmdRImAIbURIAjCFamHSXtII3vH1HqrKdQVi59Z8wLaTOylz9XMLpKKrCo4SxnQpBuNJ38+UT6KUqbX6nyXKTWOzZzEAkczwT7KZLLzdiTqBAeVuBHMCZJ1GOcHGvQpYXN2Te1jyEaevf4JBznxdO0UAAAQBYAbDyxoAACAqV7jqEYELPt/aV/739BjzuL/wCPU8PkE5T+EI4BJqFipgq19U6SCsrvabESPTfDXRjCDMWO/lYquuUyz3DFqmXZ4AsoMDnJ8yZj9nGhWwza3xkxw9++Cqa8t0VymgAAFgBA9sXgACAoLrHUIwIRgQoc7TLU3VTDFSAfMjEKjS5haDBIK60wZWcyulXIkwTpE+U7DlzMcgBN8eaeGMqFrdBb8p0SWyU04PXCKabEKVJIkxIYzI9yR8sa3R9ZvVZHGCPkl6zTmkbqLOdoqKuKIqoldoKCoGCtJgXsJJBAEzMW6sjENeD1ZE85iVYzB1nMNQNJaNYXL8UfxAkLBiQkkm8hYdpIi9iB7GFKmMqNJbAnldQFMar3KZNnll8Kn8Z8Tv5gnl0JnyERiujhH1u28wD5n7D3Zdc8NsFeThdL8Q1n+c6vobD2GH2YOi39s99/mqjUcd1bp0wohQAOgEYZAhQXWBCMCFTq8LosQxQSNiJU/SMUvw9N+o+nyUw9wWH7WdjqLZimy1npLUIFdQ1iLeIknwyoIkyCYwlWZTpOawGJ5++fG8LSw2PcxkFoJHwkjQ8vG62dLgdABRokLsCSQPKJjDQwlIGY9T8pWcarjur1OmFEKAB5CMMBoAgKsmV3jqEYEKCrk6bXKLPWL/MXxW+jTf8AE0FSDiNCqtbhlvA3/C/iU+U7j6+mE6vR7COwY77hTFU7qpSzLUzpEqdtDCQCIsDIiZEXg4WZXrUJaduN/I8/cKwta66Mx2gSioqZipTp0zIEg6y1rAAsbc7dMP0qzndp0ZeWsrtLC1KzslJpJTGlxGmy6tQAib2MdYO+JsxNJwJDtPBUOpuBghJS9nZrd4xgc4MwPWPrjz1apnc5/E+ibaIAHBWuztHdwxiNDA/mF59IPO4kjGr0cxuUvbvYjmFRWJmCneNNUIwIRgQjAhGBChzrEU3K/EFJHrBjEXkhpjVdGqxNCpOYdEoMy0lkvqEKTDKATyKmd7Xm0HHn+pL6YNMSd9PAye7xWk5jWUw9zrnQcuPnb2VZTieoqgILx46YnWo5kAdOmFwyo7QE/hcLCG5yLcVDwviav3y6XVlbSxaS5p3gII5lXJI2A3m4bpuNGnlYO07hrAGkcdfBFagWhrswIPDjuD3WTnI0pY03tqplV02gOqmF+TQf5DhvDUWse6m7ceh19fklHukAhOyy01EkACAP6AY0i5rBcwFTBKVcQLO6G6pMKwY+K0z4XgSAYJB23vGEMY+oAC2w2IPsR5q2mAmeRqlqaMd2UE+4GHqT87A7iAVU4QSFPia4jAhGBCyObrutZ1cbMHP928vPQCPYDbHm8VSqOrPkcT4fwnWOGUJ9wHV3Cap5xP5ZOn/+Yxt4PP1Lc+vuPRK1IzGEwwyoIwIRgQlHEGZqkAnwkAKJuSJmzDr12HmZzq9R/XhrfLT5K5gGWSmFHMgwrQr/AJZH9Oov6Yea8aHXgqiFBxGisOx+JlCDyMmCPOSDPkOmKcSGhjnHcR849SpMJkBKKlQLPeAMrpLAizI02PRwAfUDykZrS7DkSJa4CR3/AF+Ysrx2/h12SjIcUJp97pqIuogtU1aQOTbDeQAOvM7lOpRc1xLBbj46Sm6lLK8UwQ48uPBS5vNNUpVHp0+/VQGUqRBlZne43Pt1x2lRqPJIGms7eCgGtDwyocvHknPZWqGQsoKqyhtJ3BJYfOAPkNsauBgOe1ulvr+EtiWFjspMkSE+xopZGBCMCETgQk/GM4CQiOwbnpI35CACzN/KI8+UpYrEBpDG3dy/gq2mybnRVKGW7sXSorG8qhuT/wC3NpvpacI9XiGHNBB5fYSrJabL3L0HUGFYrcAmn+E7oyyCw6EARt1mdJldhLmtsdvxPvuXHFpsSquT4Se9qVAjszgDxakAA5MTGsG3InrMYi2hWJhgLR3/AF1KtdXlgYTYX8U/yPDwniMF4iYgKPyqOQ/fljQw+FbRHE8ftwCVfULl7xDI95BBhxsevODF97gi4NxzBnXodZBBgjQoa6EvzNSvpKOD6hNUx5odp/lBjpvhOq7FZSwt8Rf35KxoZMgrzL5Wq4UGVUSZNrtOpgDctcgSABP4scbQq1Q1rhlaPM+/COaC5rZI1TumgUAAQAIA8hjTAiwVC6x1CMCEYEKpm+HpUJLTJQ0zBI8LRI6TbfFT6LH3PAjwOqkHEK0qwAByxaBCivcCEYEIwIVHP5RidafFb6bEcp9d9sKYig5xFSmYcFYxwFjoqKNVFQtpIJ/kYi8Ttb8I/EefsqDiG1S8Mudd/fmp9gtiVZTKvUINWyj8Nr+wJAHuSfIWLDaNSqQ6toNvv7PzCiXBtmphWpK6lWEqdwcNuaHCHaKsEgyEnz3CzDKQXVhBgkNB5MARrH18ueMupg6lOTSNuE+wfG/emKdaCDoQq3Dck1OkKSqxAUKfDpLBRYSYAXeRcmTc4i1lbKWsZE6nj8realUqB7y9x1upaVFhIbWSTJARgv0FxEC5IxAU64GSD4ff8woy03XNMNRN9aKTMDSJnfYEMeUWMegxYypUw0CoCG+H5+c8FwgP01T+nUDCQQR1GNYEESEuusdQoc1lKdQAVEVwLjUAYPUTscRexrxDhK6CRovMvlKafAir5gX+eOMpsZ8IA7kFxOqnxNcRgQjAhLc1xPu3IdTptpI3M8h1Py574TrYsUX5Xi3FWNp5hIUGY4sxJVBAHxM34f6Tba/thWr0iZimPEqbaO5UNHiTadbPpnYG8g7SIF99oxQ3HVRcu9+imaTeCnrZ1nEAmmY3gwffSY/dzho4s1WwHZTz+6ryQeKjTiDgjxSNtgZIkxI58gZIPripuNqNIkg7HfxkeX5UjTCvZTiAaNQidjNvQ9G/flh2ji2vdlIg7e+KrcyLqzVzCruyg9CQMMue1t3GFAAlJquaZ21yVAuswNJgTPXbz3IMYxauMc92ZpgDSY8dNR74JhtMAQVI/GDCgws7uLr5R0nz/ri13SRyiNfP7Lgo3Xj8VZlAsk2JJgk/yi5WfO+OVOkS5oDbHf8AH3PkgUoK7yGb0HQxOnlMQoE3n1gfLE8Ji8sMee42iBzmZXHsm4TCtm1UAjxE7AEX8/Tzw/Vrsptk/wAqprSUuq8Sc2EAzBgTMXJk7ACOXlhB+OcYi3Hz+3LdWikFxSzrzqlmBjw6eXPcQPnyE+caeLdOZzvCJt36Dz7100xpCK3FJMMdA6Ai394gyPpiurj3uMCw9+7LraQVennqoJCsCRBAJMODERJMG4+YxUzGVmmxnvUjTadlZbjw0jw3awvaehHI/Tzw3/UwW2bdV9RfVNsqW0Lrs0X/AHH788abMxaM2qpMTZS4kuIwIXjKCIIkdDgQq68PpBgwppI2OkW9OntiptCm0y1oHgpFzjqVZxaoowIRgQjAhGBCMCFmeN5jWxB0gKPCDEseo3gfzf64wcfWzvjYJuk2ApaeWRlUkcuUgbRsMLNa1zQVIkgqWnlkBkKJ67n0vy8sTDGjZRkrw5VNwIPVSR+mOdW1dko7g8ncfI/qMGQ8SieS8+znbW0ei/5Y5kPFE8lz9iUiCWI6E2+Qtg6obozLpMlTH4duvzj0x3q28EZivRk6f5F+WO9W3giSvDkqf5APQRjhpNOyMxXH+z05SPkd+dwb44KTQjMV2KDD4WA9VH9Ix3KRofREhedy/wD9SPRR/Wccyv4okcEfZAfiZm9Tb5bYOrnUozcFKlFRsBiQY0aBcJJXBydP8oxzq28F3MVRzaAPbwgLuFkD1AE6T/SeWKiIfaykNFoOGZgvTBO4sYuDYGR1sceiwtbraYcdd0o9uUq3hhQRgQjAhGBCMCEYEIwIRgQjAhGBCz/E6Wgldgx+Ib6eluY2+XXGBjqRpOJ2O/0TdI5grKgAQNsQGlkLDdq+1VXK1+7p01cd33jFqjrGqqycmiJC/PGp0f0bTxNPO95HaLRAJmBm+U+SVxGJdSdAbNp1A3hKf/HmakD7MksYUd6/isCNPi8UyIjeRGHf6Jh4J60wNbG3fw0MzpF1R+tqaZPUX7uPgvG7fZoEg5ZJC6z97U+EgHV8W0EY6Og8OQCKxucotve2vIo/XVJjJtOu3FdVe3ebUgHLIJYqPvXjUpgrOqAZxFnQ2GeCW1jYA6HQ3BjWF04yqDBZy1Gq5/8AH2av/u6WUMfvn2K6gfi/KCfQY7/RMPb+6bkjQ6gx87d65+tqf4eo4T8lxS/iHmGJVaCEgEwKtTZQSY8V7Am2Ju6AotaHOqkAxtxsN7ePiojpB5MBl+/h4KSj28zTAFcshDbfevfxBObfmYD3xB/QmHYSHVjbWx4F3yBKk3G1HAEM15jjHzXKfxAzJUsMuhUTJ71/wxP4uWofPEj0FQDg01TJjY7zHyPkuDHPInJx3G2q4X+IuYKswoIVWJPeVLTtz8v3OJH/AE/SDgw1TJmLcNd1wdIuILgyw5/hSnt5mpI+zJKkg/evYgEwfFaysfODGK/6Lh4B60wbixvcC3iR3SJU/wBbUmMnqFy38QMyJmhTERM1n/ENQvqi4vjo6DoGIqm8/tOxg+RXP1z/APAeY30XTdvc0DpOXSZ0x3z/ABAwV+LcHl5jqMcHQuHLcwqmInQ6ce7nprwKDjagMZPULx+3+ZUjVl1AlQfvKltYkT4rEiTfoehwDoOg4Etqk6nTWLHfjw5cV39a8EAs4b8V9Nobc9zuZ/EeuPOt0WgVBmgA6MPj2iNwTf8AfpiDgS8ZdV0aGU5yNDQsbE3IGw8h6AAY38PR6pmVKvdmKsYvUUYEIwIRgQjAhGBCMCEYEIwIRgQknGK+r/20bxecTJ9jb54xekK5ccg0Gvv0TNJsXUgwuOSkvnfbbgOZr5gvRph0aiKZPeIsFa7Psx8l+eNrovHYehSio6CHF2hP7cu3eUliqD6jpaLRGsbyktTszxFjTJoJNKNH3tOwWIU+K4BE9bm97aDeksA0ODXntzmsbkzJFrG8bjS3Fc4auSCWi2l/Tmun7N8QMg0FIIcf2tOYcG0zspZiPNr7DEG9IYBsEPNoOhi0bcwADyFtSpGhiDMjjvx+1/ND9nOId4XGXWGJLKatMqZdnB+IQVLWP9CQRuPwAphhebRBgg2aGnwIFx9YgNDEZswaO6eZP1USdleIAUx3IBpzDLWQNzK31fh1GPIxi13SmALnnN8WxaSNptzgTzEqAwuIAaI0535eUlSf+HOJTIoqArMyAVKQCM7KSRe48Itt6Yh/UOji2C4mQASQ45gAR9dfmpfp8TMwN40tJlS0uz2fEf7stjIArU4A10mCi+w7oD3OK3Y7BH/mn/xNzlc0nxzk+SmKNcftHnzBj0UK9mOIaChoAzrEmtTt3mjz5aB8ziz+pYHOHh8Rl/af2z/+lD9NXykEcd+MfZe1OzfEW166KtrDa/vKQ1ExBsbaSqmBzGON6Q6PZlyPjLEWcYAmRreZI7ig4fEEHMJmZuL+m0BdHs5xDVVYZdQahJP31M7hhG+3iJ9Y6Qef1DAlrGuqEhv+08QfOw8JtuO9RXlxDdeaq1+yGfdUU0F8Iie9py3SfFyHhHlhhnS+BY9zg835G3GO83PNVOwddzQ0jTnr/Aspc12Vz1TVqy6wajVAO+p27yNSnxXHhHQ74rpdKYOmBlqH4Q34T+2YPI3PEclN+FrOmW7k68dQpc12b4hVYl6C+IoxIq0wQygDVY3BE+E7TYi8008fgaTYpvOjhodDeOV9xruDaJuoV3ulzRsddxv+PJfWKBt7t/iOPMt0WkVBmL1EAMMLk9BiMkPBabhd2Mp1k6+tQeexjb1Hkd/fG/Qq9awOSrm5TCnxcoowIRgQjAhGBCMCEYEIwIRgQjAhZzi1Ao7G8EEhlJHMmGjdZPS3vjBx1E06hdsU1SdIhS5O1NZtbC9OzBKk7VSQp/Kflichche92vQfLHVxHdr0HywIR3a9B8sCEd2vQfLAhHdr0HyGBCO7XoPkMCEd2vQfIYEI7teg+QwIRoXoPkMC6jQvQfIYJQjQvQfIYJQvCi9B8hgkIXP2hB+JQPUYjnbxRBVLOCXNiQQIEkA8paDcco57YrIl8C8qY0WhyNDQgB35+vt8seioUuqphqTe6TKsYuUUYEIwIRgQjAhGBCMCEYEIwIRgQlPFck9Vgv4Rz2i0b9TJEQbDzwhjMPUrEAG3v3/KtpvDQqeY4U6QdC1BzA3McwOR8tt9pwjV6PqMu3tfNWtqg62VejlFMgggj4SDcgxYgGSRHnz9MKigT2Yv72U8268fLmGNvCY2aTHL4z/THOpgwRy93RmTX/Yg/N/i/wCrGp/SqfFU9eUf7EH5v8X/AFYP6VT4o68qseBsQTIBMwDJ52m9rbi4OKv6WYMHuUuvVVcgdUPTItfTqseqxyPQbc5wqcJUBgt8lPrBsVbo8ELfESo5bz7+I/vkMM0ei5u+3v3+FB1eNFHU4WVnUrNGwXVB9bn6iPXFL8A+mdJ7lIVQVHlOEO2mVCgC7GZY+ljpExFp9sSo9Hvf8Qge9lx1UDRW6PBCCQTa0G9+tgRHp54vb0W2TmKia52Uv+xB+b9f+rE/6VT4rnXlVM9wzQUhjckHfoTzb9/QrYnAsogEHdSZVLlFTyimZVmK2jcdQbX9yOuF2YcuEhsxw9ypl8bopZCq0jSBqJLMRtM+FZG0EifM2vi2ng6z9o71w1GhWqvAyPEpkjZQI6/M3Nz13GGj0blgtdceHlzUOumxTmkDAkyeZiJ9saomLpdd46hGBCMCEYEIwIRgQjAhGBCMCEYEIwIXFZ4BME+Q3OIuMCQJXQklfiLMINhMEC1/xAmdlEztPnOMatjKjpbEcf5TDaYF1NkcoWZH8JQagBGwkx5HYfPF+DwxkVNr2+Xv2Y1H7JxjUVCMCEYEIwIRgQjAhGBCMCEYEKDO0daMtpIgTym04rqszsLRuutMGUmrzSYAkahEFRBAIiQOYncevTGJUY/D1AAb8dPRMghwV7IZ92bSVkCxI/Cd73Mgjn+xo4XFPqm7bcRx7pVT2BuiZYeVSMCEYEIwIRgQjAhGBCMCEYEIwIRgQjAhGBCMCFXXJUwCNCwd7b+vXFQo0xIyi+tte9dzHipkUAADYWGLAIsuLrHUIwIRgQjAhGBCMCEYEIwIRgQjAhcNSUkMQCRMHpO8fLHC0EgxcIlc0suiklVCzvAjaf8AM4i2m1vwiF0knVS4muIwIRgQjAhGBCMCEYEL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upload.wikimedia.org/wikipedia/commons/thumb/e/e8/Full_Ornamented_Coat_of_Arms_of_Philip_II_of_Spain_(1580-1598).svg/1644px-Full_Ornamented_Coat_of_Arms_of_Philip_II_of_Spain_(1580-1598)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788" y="2852936"/>
            <a:ext cx="144703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0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380105"/>
              </p:ext>
            </p:extLst>
          </p:nvPr>
        </p:nvGraphicFramePr>
        <p:xfrm>
          <a:off x="-1404664" y="1124744"/>
          <a:ext cx="7643192" cy="435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. Crisis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196738979"/>
              </p:ext>
            </p:extLst>
          </p:nvPr>
        </p:nvGraphicFramePr>
        <p:xfrm>
          <a:off x="3491880" y="260648"/>
          <a:ext cx="624001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6 Triángulo isósceles"/>
          <p:cNvSpPr/>
          <p:nvPr/>
        </p:nvSpPr>
        <p:spPr>
          <a:xfrm>
            <a:off x="4067944" y="4509120"/>
            <a:ext cx="1944216" cy="15121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Inactive </a:t>
            </a:r>
            <a:r>
              <a:rPr lang="es-ES" dirty="0" err="1" smtClean="0"/>
              <a:t>way</a:t>
            </a:r>
            <a:r>
              <a:rPr lang="es-ES" dirty="0" smtClean="0"/>
              <a:t> of </a:t>
            </a:r>
            <a:r>
              <a:rPr lang="es-ES" dirty="0" err="1" smtClean="0"/>
              <a:t>life</a:t>
            </a:r>
            <a:endParaRPr lang="es-E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88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zonu.com/images/0X0/2009-09-17-761/Peace-of-Westphalia-Europe-in-16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r="2231" b="2024"/>
          <a:stretch/>
        </p:blipFill>
        <p:spPr bwMode="auto">
          <a:xfrm>
            <a:off x="0" y="408103"/>
            <a:ext cx="9144000" cy="644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139" y="27856"/>
            <a:ext cx="9107861" cy="952872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ES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EUROPE</a:t>
            </a:r>
            <a:endParaRPr lang="en-US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s-ES" sz="32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1. </a:t>
            </a:r>
            <a:r>
              <a:rPr lang="es-ES" sz="3200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es-ES" sz="32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sz="3200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Reformation</a:t>
            </a:r>
            <a:endParaRPr lang="en-US" sz="32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348880"/>
            <a:ext cx="2818656" cy="693947"/>
          </a:xfrm>
        </p:spPr>
        <p:txBody>
          <a:bodyPr>
            <a:normAutofit fontScale="25000" lnSpcReduction="20000"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sz="11200" dirty="0" smtClean="0"/>
          </a:p>
          <a:p>
            <a:pPr marL="0" indent="0">
              <a:buNone/>
            </a:pPr>
            <a:r>
              <a:rPr lang="es-ES" sz="7200" dirty="0" smtClean="0"/>
              <a:t>Causes of </a:t>
            </a:r>
            <a:r>
              <a:rPr lang="es-ES" sz="7200" dirty="0" err="1" smtClean="0"/>
              <a:t>scandal</a:t>
            </a:r>
            <a:endParaRPr lang="en-US" sz="7200" dirty="0"/>
          </a:p>
        </p:txBody>
      </p:sp>
      <p:sp>
        <p:nvSpPr>
          <p:cNvPr id="5" name="4 Abrir llave"/>
          <p:cNvSpPr/>
          <p:nvPr/>
        </p:nvSpPr>
        <p:spPr>
          <a:xfrm>
            <a:off x="2483768" y="1845207"/>
            <a:ext cx="288032" cy="272933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CuadroTexto"/>
          <p:cNvSpPr txBox="1"/>
          <p:nvPr/>
        </p:nvSpPr>
        <p:spPr>
          <a:xfrm>
            <a:off x="2771800" y="1988840"/>
            <a:ext cx="5328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High ranking </a:t>
            </a:r>
            <a:r>
              <a:rPr lang="es-ES" dirty="0" err="1" smtClean="0"/>
              <a:t>churchmen</a:t>
            </a:r>
            <a:r>
              <a:rPr lang="es-ES" dirty="0" smtClean="0"/>
              <a:t> </a:t>
            </a:r>
            <a:r>
              <a:rPr lang="es-ES" dirty="0" err="1" smtClean="0"/>
              <a:t>enjoyed</a:t>
            </a:r>
            <a:r>
              <a:rPr lang="es-ES" dirty="0" smtClean="0"/>
              <a:t> a </a:t>
            </a:r>
            <a:r>
              <a:rPr lang="es-ES" dirty="0" err="1" smtClean="0"/>
              <a:t>life</a:t>
            </a:r>
            <a:r>
              <a:rPr lang="es-ES" dirty="0" smtClean="0"/>
              <a:t> of </a:t>
            </a:r>
            <a:r>
              <a:rPr lang="es-ES" dirty="0" err="1" smtClean="0"/>
              <a:t>luxury</a:t>
            </a:r>
            <a:endParaRPr lang="es-ES" dirty="0" smtClean="0"/>
          </a:p>
          <a:p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Most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clergy</a:t>
            </a:r>
            <a:r>
              <a:rPr lang="es-ES" dirty="0" smtClean="0"/>
              <a:t> </a:t>
            </a:r>
            <a:r>
              <a:rPr lang="es-ES" dirty="0" err="1" smtClean="0"/>
              <a:t>had</a:t>
            </a:r>
            <a:r>
              <a:rPr lang="es-ES" dirty="0" smtClean="0"/>
              <a:t> </a:t>
            </a:r>
            <a:r>
              <a:rPr lang="es-ES" dirty="0" err="1" smtClean="0"/>
              <a:t>little</a:t>
            </a:r>
            <a:r>
              <a:rPr lang="es-ES" dirty="0" smtClean="0"/>
              <a:t> </a:t>
            </a:r>
            <a:r>
              <a:rPr lang="es-ES" dirty="0" err="1" smtClean="0"/>
              <a:t>education</a:t>
            </a:r>
            <a:r>
              <a:rPr lang="es-ES" dirty="0" smtClean="0"/>
              <a:t> and </a:t>
            </a:r>
            <a:r>
              <a:rPr lang="es-ES" dirty="0" err="1" smtClean="0"/>
              <a:t>dud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carry</a:t>
            </a:r>
            <a:r>
              <a:rPr lang="es-ES" dirty="0" smtClean="0"/>
              <a:t> </a:t>
            </a:r>
            <a:r>
              <a:rPr lang="es-ES" dirty="0" err="1" smtClean="0"/>
              <a:t>out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pastoral </a:t>
            </a:r>
            <a:r>
              <a:rPr lang="es-ES" dirty="0" err="1" smtClean="0"/>
              <a:t>work</a:t>
            </a:r>
            <a:r>
              <a:rPr lang="es-ES" dirty="0" smtClean="0"/>
              <a:t> </a:t>
            </a:r>
            <a:r>
              <a:rPr lang="es-ES" dirty="0" err="1" smtClean="0"/>
              <a:t>correctly</a:t>
            </a:r>
            <a:endParaRPr lang="es-ES" dirty="0" smtClean="0"/>
          </a:p>
          <a:p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dirty="0" err="1" smtClean="0"/>
              <a:t>ecclesiastic</a:t>
            </a:r>
            <a:r>
              <a:rPr lang="es-ES" dirty="0" smtClean="0"/>
              <a:t> positions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bought</a:t>
            </a:r>
            <a:endParaRPr lang="es-ES" dirty="0" smtClean="0"/>
          </a:p>
          <a:p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indulgences</a:t>
            </a:r>
            <a:r>
              <a:rPr lang="es-ES" dirty="0" smtClean="0"/>
              <a:t>: </a:t>
            </a:r>
            <a:r>
              <a:rPr lang="es-ES" dirty="0" err="1" smtClean="0"/>
              <a:t>documents</a:t>
            </a:r>
            <a:r>
              <a:rPr lang="es-ES" dirty="0" smtClean="0"/>
              <a:t> </a:t>
            </a:r>
            <a:r>
              <a:rPr lang="es-ES" dirty="0" err="1" smtClean="0"/>
              <a:t>issued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de Pope to </a:t>
            </a:r>
            <a:r>
              <a:rPr lang="es-ES" dirty="0" err="1" smtClean="0"/>
              <a:t>pardon</a:t>
            </a:r>
            <a:r>
              <a:rPr lang="es-ES" dirty="0" smtClean="0"/>
              <a:t> </a:t>
            </a:r>
            <a:r>
              <a:rPr lang="es-ES" dirty="0" err="1" smtClean="0"/>
              <a:t>sins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money</a:t>
            </a:r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539552" y="5085184"/>
            <a:ext cx="770485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1515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dirty="0" err="1" smtClean="0">
                <a:sym typeface="Wingdings" panose="05000000000000000000" pitchFamily="2" charset="2"/>
              </a:rPr>
              <a:t>Marthin</a:t>
            </a:r>
            <a:r>
              <a:rPr lang="es-ES" dirty="0" smtClean="0">
                <a:sym typeface="Wingdings" panose="05000000000000000000" pitchFamily="2" charset="2"/>
              </a:rPr>
              <a:t> Luther </a:t>
            </a:r>
            <a:r>
              <a:rPr lang="es-ES" dirty="0" err="1" smtClean="0">
                <a:sym typeface="Wingdings" panose="05000000000000000000" pitchFamily="2" charset="2"/>
              </a:rPr>
              <a:t>wrote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i="1" dirty="0" smtClean="0">
                <a:sym typeface="Wingdings" panose="05000000000000000000" pitchFamily="2" charset="2"/>
              </a:rPr>
              <a:t>95 </a:t>
            </a:r>
            <a:r>
              <a:rPr lang="es-ES" i="1" dirty="0" err="1" smtClean="0">
                <a:sym typeface="Wingdings" panose="05000000000000000000" pitchFamily="2" charset="2"/>
              </a:rPr>
              <a:t>theses</a:t>
            </a:r>
            <a:endParaRPr lang="en-US" i="1" dirty="0"/>
          </a:p>
        </p:txBody>
      </p:sp>
      <p:pic>
        <p:nvPicPr>
          <p:cNvPr id="2050" name="Picture 2" descr="http://www.biography.com/imported/images/Biography/Images/Profiles/L/Martin-Luther-9389283-1-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801382" cy="18013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5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1. Charles I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He inherited the Spanish throne in the year 1916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Territories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	</a:t>
            </a: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 descr="http://www.faculty.fll.vt.edu/Folkart/Database%20Project/maps/map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48880"/>
            <a:ext cx="4536504" cy="334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211960" y="2348880"/>
            <a:ext cx="20162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Spanish Empire with Charles V</a:t>
            </a:r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827584" y="2828449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From the Catholic Monarchs: the Crowns of Castile and Aragon, territories in America, Italy, the Mediterranean and Africa. 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The title of Holy Roman Emperor, his family land in Germany, the Low Countries and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692696"/>
            <a:ext cx="7427168" cy="460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800" dirty="0" err="1" smtClean="0"/>
              <a:t>His</a:t>
            </a:r>
            <a:r>
              <a:rPr lang="es-ES" sz="1800" dirty="0" smtClean="0"/>
              <a:t> ideas </a:t>
            </a:r>
            <a:r>
              <a:rPr lang="es-ES" sz="1800" dirty="0" err="1" smtClean="0"/>
              <a:t>were</a:t>
            </a:r>
            <a:r>
              <a:rPr lang="es-ES" sz="1800" dirty="0" smtClean="0"/>
              <a:t> </a:t>
            </a:r>
            <a:r>
              <a:rPr lang="es-ES" sz="1800" dirty="0" err="1" smtClean="0"/>
              <a:t>called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Lutheranism</a:t>
            </a:r>
            <a:r>
              <a:rPr lang="es-ES" sz="1800" dirty="0" smtClean="0"/>
              <a:t>, </a:t>
            </a:r>
            <a:r>
              <a:rPr lang="es-ES" sz="1800" dirty="0" err="1" smtClean="0"/>
              <a:t>later</a:t>
            </a:r>
            <a:r>
              <a:rPr lang="es-ES" sz="1800" dirty="0" smtClean="0"/>
              <a:t> </a:t>
            </a:r>
            <a:r>
              <a:rPr lang="es-ES" sz="1800" b="1" dirty="0" err="1" smtClean="0"/>
              <a:t>Protestants</a:t>
            </a:r>
            <a:r>
              <a:rPr lang="es-ES" sz="1800" b="1" dirty="0" smtClean="0"/>
              <a:t>  </a:t>
            </a:r>
            <a:r>
              <a:rPr lang="es-ES" sz="1800" b="1" dirty="0" smtClean="0">
                <a:sym typeface="Wingdings" panose="05000000000000000000" pitchFamily="2" charset="2"/>
              </a:rPr>
              <a:t> </a:t>
            </a:r>
            <a:r>
              <a:rPr lang="es-ES" sz="1800" dirty="0" err="1" smtClean="0">
                <a:sym typeface="Wingdings" panose="05000000000000000000" pitchFamily="2" charset="2"/>
              </a:rPr>
              <a:t>it</a:t>
            </a:r>
            <a:r>
              <a:rPr lang="es-ES" sz="1800" dirty="0" smtClean="0">
                <a:sym typeface="Wingdings" panose="05000000000000000000" pitchFamily="2" charset="2"/>
              </a:rPr>
              <a:t> spread </a:t>
            </a:r>
            <a:r>
              <a:rPr lang="es-ES" sz="1800" dirty="0" err="1" smtClean="0">
                <a:sym typeface="Wingdings" panose="05000000000000000000" pitchFamily="2" charset="2"/>
              </a:rPr>
              <a:t>rapidly</a:t>
            </a:r>
            <a:r>
              <a:rPr lang="es-ES" sz="1800" dirty="0" smtClean="0">
                <a:sym typeface="Wingdings" panose="05000000000000000000" pitchFamily="2" charset="2"/>
              </a:rPr>
              <a:t> </a:t>
            </a:r>
            <a:r>
              <a:rPr lang="es-ES" sz="1800" dirty="0" err="1" smtClean="0">
                <a:sym typeface="Wingdings" panose="05000000000000000000" pitchFamily="2" charset="2"/>
              </a:rPr>
              <a:t>through</a:t>
            </a:r>
            <a:r>
              <a:rPr lang="es-ES" sz="1800" dirty="0" smtClean="0">
                <a:sym typeface="Wingdings" panose="05000000000000000000" pitchFamily="2" charset="2"/>
              </a:rPr>
              <a:t> </a:t>
            </a:r>
            <a:r>
              <a:rPr lang="es-ES" sz="1800" dirty="0" err="1" smtClean="0">
                <a:sym typeface="Wingdings" panose="05000000000000000000" pitchFamily="2" charset="2"/>
              </a:rPr>
              <a:t>Germany</a:t>
            </a:r>
            <a:endParaRPr lang="en-US" sz="18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616212" y="126876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Apparition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b="1" dirty="0" err="1" smtClean="0"/>
              <a:t>Calvinism</a:t>
            </a:r>
            <a:r>
              <a:rPr lang="es-ES" dirty="0" smtClean="0"/>
              <a:t>, </a:t>
            </a:r>
            <a:r>
              <a:rPr lang="es-ES" dirty="0" err="1" smtClean="0"/>
              <a:t>founded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John Calvin, </a:t>
            </a:r>
            <a:r>
              <a:rPr lang="es-ES" dirty="0" err="1" smtClean="0"/>
              <a:t>his</a:t>
            </a:r>
            <a:r>
              <a:rPr lang="es-ES" dirty="0" smtClean="0"/>
              <a:t> doctrine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predistination</a:t>
            </a:r>
            <a:r>
              <a:rPr lang="es-ES" dirty="0" smtClean="0"/>
              <a:t>.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616212" y="1915091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 1534, Henry VIII </a:t>
            </a:r>
            <a:r>
              <a:rPr lang="es-ES" dirty="0" err="1" smtClean="0"/>
              <a:t>decided</a:t>
            </a:r>
            <a:r>
              <a:rPr lang="es-ES" dirty="0" smtClean="0"/>
              <a:t> to </a:t>
            </a:r>
            <a:r>
              <a:rPr lang="es-ES" dirty="0" err="1" smtClean="0"/>
              <a:t>create</a:t>
            </a:r>
            <a:r>
              <a:rPr lang="es-ES" dirty="0" smtClean="0"/>
              <a:t> </a:t>
            </a:r>
            <a:r>
              <a:rPr lang="es-ES" dirty="0" err="1" smtClean="0"/>
              <a:t>his</a:t>
            </a:r>
            <a:r>
              <a:rPr lang="es-ES" dirty="0" smtClean="0"/>
              <a:t> </a:t>
            </a:r>
            <a:r>
              <a:rPr lang="es-ES" dirty="0" err="1" smtClean="0"/>
              <a:t>own</a:t>
            </a:r>
            <a:r>
              <a:rPr lang="es-ES" dirty="0" smtClean="0"/>
              <a:t> </a:t>
            </a:r>
            <a:r>
              <a:rPr lang="es-ES" dirty="0" err="1" smtClean="0"/>
              <a:t>church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b="1" dirty="0" err="1" smtClean="0"/>
              <a:t>Anglican</a:t>
            </a:r>
            <a:r>
              <a:rPr lang="es-ES" b="1" dirty="0" smtClean="0"/>
              <a:t> </a:t>
            </a:r>
            <a:r>
              <a:rPr lang="es-ES" b="1" dirty="0" err="1" smtClean="0"/>
              <a:t>Church</a:t>
            </a:r>
            <a:endParaRPr lang="en-US" b="1" dirty="0"/>
          </a:p>
        </p:txBody>
      </p:sp>
      <p:pic>
        <p:nvPicPr>
          <p:cNvPr id="1026" name="Picture 2" descr="http://cuwhist.files.wordpress.com/2012/01/kish_13_3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7" y="2460390"/>
            <a:ext cx="675322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933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err="1" smtClean="0"/>
              <a:t>Reform</a:t>
            </a:r>
            <a:r>
              <a:rPr lang="es-ES" sz="1800" dirty="0" smtClean="0"/>
              <a:t> </a:t>
            </a:r>
            <a:r>
              <a:rPr lang="es-ES" sz="1800" dirty="0" err="1" smtClean="0"/>
              <a:t>movement</a:t>
            </a:r>
            <a:r>
              <a:rPr lang="es-ES" sz="1800" dirty="0" smtClean="0"/>
              <a:t> to stop </a:t>
            </a:r>
            <a:r>
              <a:rPr lang="es-ES" sz="1800" dirty="0" err="1" smtClean="0"/>
              <a:t>the</a:t>
            </a:r>
            <a:r>
              <a:rPr lang="es-ES" sz="1800" dirty="0" smtClean="0"/>
              <a:t> Protestan </a:t>
            </a:r>
            <a:r>
              <a:rPr lang="es-ES" sz="1800" dirty="0" err="1" smtClean="0"/>
              <a:t>movement</a:t>
            </a:r>
            <a:r>
              <a:rPr lang="es-ES" sz="1800" dirty="0" smtClean="0"/>
              <a:t> and </a:t>
            </a:r>
            <a:r>
              <a:rPr lang="es-ES" sz="1800" dirty="0" err="1" smtClean="0"/>
              <a:t>iprove</a:t>
            </a:r>
            <a:r>
              <a:rPr lang="es-ES" sz="1800" dirty="0" smtClean="0"/>
              <a:t> </a:t>
            </a:r>
            <a:r>
              <a:rPr lang="es-ES" sz="1800" dirty="0" err="1" smtClean="0"/>
              <a:t>conditions</a:t>
            </a:r>
            <a:r>
              <a:rPr lang="es-ES" sz="1800" dirty="0" smtClean="0"/>
              <a:t> in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Church</a:t>
            </a:r>
            <a:r>
              <a:rPr lang="es-ES" sz="1800" dirty="0" smtClean="0"/>
              <a:t>.</a:t>
            </a: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r>
              <a:rPr lang="es-ES" sz="1800" dirty="0" smtClean="0"/>
              <a:t>1545 </a:t>
            </a:r>
            <a:r>
              <a:rPr lang="es-ES" sz="1800" dirty="0" smtClean="0">
                <a:sym typeface="Wingdings" panose="05000000000000000000" pitchFamily="2" charset="2"/>
              </a:rPr>
              <a:t> </a:t>
            </a:r>
            <a:r>
              <a:rPr lang="es-ES" sz="1800" b="1" dirty="0" smtClean="0">
                <a:sym typeface="Wingdings" panose="05000000000000000000" pitchFamily="2" charset="2"/>
              </a:rPr>
              <a:t>Council of 	</a:t>
            </a:r>
            <a:r>
              <a:rPr lang="es-ES" sz="1800" b="1" dirty="0" err="1" smtClean="0">
                <a:sym typeface="Wingdings" panose="05000000000000000000" pitchFamily="2" charset="2"/>
              </a:rPr>
              <a:t>Trent</a:t>
            </a:r>
            <a:endParaRPr lang="es-ES" sz="1800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s-ES" sz="1800" b="1" dirty="0">
                <a:sym typeface="Wingdings" panose="05000000000000000000" pitchFamily="2" charset="2"/>
              </a:rPr>
              <a:t>	</a:t>
            </a:r>
            <a:r>
              <a:rPr lang="es-ES" sz="1800" dirty="0" smtClean="0">
                <a:sym typeface="Wingdings" panose="05000000000000000000" pitchFamily="2" charset="2"/>
              </a:rPr>
              <a:t>- New </a:t>
            </a:r>
            <a:r>
              <a:rPr lang="es-ES" sz="1800" dirty="0" err="1" smtClean="0">
                <a:sym typeface="Wingdings" panose="05000000000000000000" pitchFamily="2" charset="2"/>
              </a:rPr>
              <a:t>ways</a:t>
            </a:r>
            <a:r>
              <a:rPr lang="es-ES" sz="1800" dirty="0" smtClean="0">
                <a:sym typeface="Wingdings" panose="05000000000000000000" pitchFamily="2" charset="2"/>
              </a:rPr>
              <a:t> of </a:t>
            </a:r>
            <a:r>
              <a:rPr lang="es-ES" sz="1800" dirty="0" err="1" smtClean="0">
                <a:sym typeface="Wingdings" panose="05000000000000000000" pitchFamily="2" charset="2"/>
              </a:rPr>
              <a:t>spreading</a:t>
            </a:r>
            <a:r>
              <a:rPr lang="es-ES" sz="1800" dirty="0" smtClean="0">
                <a:sym typeface="Wingdings" panose="05000000000000000000" pitchFamily="2" charset="2"/>
              </a:rPr>
              <a:t> </a:t>
            </a:r>
            <a:r>
              <a:rPr lang="es-ES" sz="1800" dirty="0" err="1" smtClean="0">
                <a:sym typeface="Wingdings" panose="05000000000000000000" pitchFamily="2" charset="2"/>
              </a:rPr>
              <a:t>Catholicism</a:t>
            </a:r>
            <a:endParaRPr lang="en-US" sz="1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s-ES" sz="1800" dirty="0">
                <a:sym typeface="Wingdings" panose="05000000000000000000" pitchFamily="2" charset="2"/>
              </a:rPr>
              <a:t>	</a:t>
            </a:r>
            <a:r>
              <a:rPr lang="es-ES" sz="1800" dirty="0" smtClean="0">
                <a:sym typeface="Wingdings" panose="05000000000000000000" pitchFamily="2" charset="2"/>
              </a:rPr>
              <a:t>- New </a:t>
            </a:r>
            <a:r>
              <a:rPr lang="es-ES" sz="1800" dirty="0" err="1" smtClean="0">
                <a:sym typeface="Wingdings" panose="05000000000000000000" pitchFamily="2" charset="2"/>
              </a:rPr>
              <a:t>religious</a:t>
            </a:r>
            <a:r>
              <a:rPr lang="es-ES" sz="1800" dirty="0" smtClean="0">
                <a:sym typeface="Wingdings" panose="05000000000000000000" pitchFamily="2" charset="2"/>
              </a:rPr>
              <a:t> </a:t>
            </a:r>
            <a:r>
              <a:rPr lang="es-ES" sz="1800" dirty="0" err="1" smtClean="0">
                <a:sym typeface="Wingdings" panose="05000000000000000000" pitchFamily="2" charset="2"/>
              </a:rPr>
              <a:t>order</a:t>
            </a:r>
            <a:endParaRPr lang="es-ES" sz="1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s-ES" sz="1800" dirty="0">
                <a:sym typeface="Wingdings" panose="05000000000000000000" pitchFamily="2" charset="2"/>
              </a:rPr>
              <a:t>	</a:t>
            </a:r>
            <a:r>
              <a:rPr lang="es-ES" sz="1800" dirty="0" smtClean="0">
                <a:sym typeface="Wingdings" panose="05000000000000000000" pitchFamily="2" charset="2"/>
              </a:rPr>
              <a:t>- </a:t>
            </a:r>
            <a:r>
              <a:rPr lang="es-ES" sz="1800" dirty="0" err="1" smtClean="0">
                <a:sym typeface="Wingdings" panose="05000000000000000000" pitchFamily="2" charset="2"/>
              </a:rPr>
              <a:t>Other</a:t>
            </a:r>
            <a:r>
              <a:rPr lang="es-ES" sz="1800" dirty="0" smtClean="0">
                <a:sym typeface="Wingdings" panose="05000000000000000000" pitchFamily="2" charset="2"/>
              </a:rPr>
              <a:t> </a:t>
            </a:r>
            <a:r>
              <a:rPr lang="es-ES" sz="1800" dirty="0" err="1" smtClean="0">
                <a:sym typeface="Wingdings" panose="05000000000000000000" pitchFamily="2" charset="2"/>
              </a:rPr>
              <a:t>orders</a:t>
            </a:r>
            <a:r>
              <a:rPr lang="es-ES" sz="1800" dirty="0" smtClean="0">
                <a:sym typeface="Wingdings" panose="05000000000000000000" pitchFamily="2" charset="2"/>
              </a:rPr>
              <a:t> </a:t>
            </a:r>
            <a:r>
              <a:rPr lang="es-ES" sz="1800" dirty="0" err="1" smtClean="0">
                <a:sym typeface="Wingdings" panose="05000000000000000000" pitchFamily="2" charset="2"/>
              </a:rPr>
              <a:t>were</a:t>
            </a:r>
            <a:r>
              <a:rPr lang="es-ES" sz="1800" dirty="0" smtClean="0">
                <a:sym typeface="Wingdings" panose="05000000000000000000" pitchFamily="2" charset="2"/>
              </a:rPr>
              <a:t> </a:t>
            </a:r>
            <a:r>
              <a:rPr lang="es-ES" sz="1800" dirty="0" err="1" smtClean="0">
                <a:sym typeface="Wingdings" panose="05000000000000000000" pitchFamily="2" charset="2"/>
              </a:rPr>
              <a:t>reformed</a:t>
            </a:r>
            <a:endParaRPr lang="es-ES" sz="1800" dirty="0" smtClean="0">
              <a:sym typeface="Wingdings" panose="05000000000000000000" pitchFamily="2" charset="2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s-ES" sz="32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es-ES" sz="3200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es-ES" sz="32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sz="3200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Counter</a:t>
            </a:r>
            <a:r>
              <a:rPr lang="es-ES" sz="32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es-ES" sz="3200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Reformation</a:t>
            </a:r>
            <a:endParaRPr lang="en-US" sz="32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thomryng.com/amateurmonk/wp-content/uploads/2013/12/Council_of_Trent_15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193142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066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408539037"/>
              </p:ext>
            </p:extLst>
          </p:nvPr>
        </p:nvGraphicFramePr>
        <p:xfrm>
          <a:off x="323528" y="260648"/>
          <a:ext cx="6048672" cy="2911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www.cartograf.fr/continent/img/carte_europe_religion_simpl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71653"/>
            <a:ext cx="4883696" cy="366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77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03848" y="1340768"/>
            <a:ext cx="2314600" cy="53265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000" dirty="0" smtClean="0"/>
              <a:t>French </a:t>
            </a:r>
            <a:r>
              <a:rPr lang="es-ES" sz="2000" dirty="0" err="1" smtClean="0"/>
              <a:t>supremacy</a:t>
            </a:r>
            <a:endParaRPr lang="en-US" sz="20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2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3. </a:t>
            </a:r>
            <a:r>
              <a:rPr lang="es-ES" sz="3200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es-ES" sz="32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sz="3200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situation</a:t>
            </a:r>
            <a:r>
              <a:rPr lang="es-ES" sz="32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 in </a:t>
            </a:r>
            <a:r>
              <a:rPr lang="es-ES" sz="3200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Europe</a:t>
            </a:r>
            <a:endParaRPr lang="en-US" sz="32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6" y="249289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Louis XIV </a:t>
            </a:r>
            <a:r>
              <a:rPr lang="es-ES" dirty="0" err="1" smtClean="0"/>
              <a:t>inherited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throne</a:t>
            </a:r>
            <a:r>
              <a:rPr lang="es-ES" dirty="0" smtClean="0"/>
              <a:t> of France in 1643</a:t>
            </a:r>
          </a:p>
          <a:p>
            <a:r>
              <a:rPr lang="es-ES" dirty="0" err="1" smtClean="0"/>
              <a:t>After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Treaty</a:t>
            </a:r>
            <a:r>
              <a:rPr lang="es-ES" dirty="0" smtClean="0"/>
              <a:t> of </a:t>
            </a:r>
            <a:r>
              <a:rPr lang="es-ES" dirty="0" err="1" smtClean="0"/>
              <a:t>Westphalia</a:t>
            </a:r>
            <a:r>
              <a:rPr lang="es-ES" dirty="0" smtClean="0"/>
              <a:t> of 1648 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dirty="0" err="1" smtClean="0">
                <a:sym typeface="Wingdings" panose="05000000000000000000" pitchFamily="2" charset="2"/>
              </a:rPr>
              <a:t>became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the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most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powerful</a:t>
            </a:r>
            <a:r>
              <a:rPr lang="es-ES" dirty="0" smtClean="0">
                <a:sym typeface="Wingdings" panose="05000000000000000000" pitchFamily="2" charset="2"/>
              </a:rPr>
              <a:t> country</a:t>
            </a:r>
          </a:p>
          <a:p>
            <a:endParaRPr lang="es-ES" dirty="0">
              <a:sym typeface="Wingdings" panose="05000000000000000000" pitchFamily="2" charset="2"/>
            </a:endParaRPr>
          </a:p>
          <a:p>
            <a:endParaRPr lang="es-ES" dirty="0" smtClean="0">
              <a:sym typeface="Wingdings" panose="05000000000000000000" pitchFamily="2" charset="2"/>
            </a:endParaRPr>
          </a:p>
          <a:p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Foreign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policy</a:t>
            </a:r>
            <a:endParaRPr lang="es-ES" b="1" dirty="0" smtClean="0">
              <a:solidFill>
                <a:schemeClr val="accent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endParaRPr lang="es-ES" dirty="0"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dirty="0" err="1" smtClean="0">
                <a:sym typeface="Wingdings" panose="05000000000000000000" pitchFamily="2" charset="2"/>
              </a:rPr>
              <a:t>Extending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its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frontiers</a:t>
            </a:r>
            <a:endParaRPr lang="es-ES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dirty="0" err="1" smtClean="0">
                <a:sym typeface="Wingdings" panose="05000000000000000000" pitchFamily="2" charset="2"/>
              </a:rPr>
              <a:t>Creating</a:t>
            </a:r>
            <a:r>
              <a:rPr lang="es-ES" dirty="0" smtClean="0">
                <a:sym typeface="Wingdings" panose="05000000000000000000" pitchFamily="2" charset="2"/>
              </a:rPr>
              <a:t> a colonial </a:t>
            </a:r>
            <a:r>
              <a:rPr lang="es-ES" dirty="0" err="1" smtClean="0">
                <a:sym typeface="Wingdings" panose="05000000000000000000" pitchFamily="2" charset="2"/>
              </a:rPr>
              <a:t>empire</a:t>
            </a:r>
            <a:endParaRPr lang="en-US" dirty="0"/>
          </a:p>
        </p:txBody>
      </p:sp>
      <p:sp>
        <p:nvSpPr>
          <p:cNvPr id="6" name="AutoShape 2" descr="data:image/jpeg;base64,/9j/4AAQSkZJRgABAQAAAQABAAD/2wCEAAkGBxQTEhUUExQWFhUXGBwaGBgYGRcdHRofHBwcHRwfGhkcHyggGBolIBweITEiJSorLi4uGh8zODMsNygtLisBCgoKDg0OGxAQGy8kICY0LCwsNCwsLDQsLDQsNCwvLCwsLCwsNCwsLC8sLCwsLCwsLCwsLCwsLCwsLCwsLCwsLP/AABEIAQwAvAMBIgACEQEDEQH/xAAcAAACAgMBAQAAAAAAAAAAAAAEBQMGAQIHAAj/xAA+EAABAgQEAwUFBwMDBQEAAAABAhEAAwQhBRIxQVFhcQYTIoGRMqGxwfAHFCNCUtHhYnLxM4KSFaKywtKT/8QAGgEAAwEBAQEAAAAAAAAAAAAAAgMEAQAFBv/EAC0RAAICAgIBAgQGAwEBAAAAAAABAhEDIRIxQQQiEzJRYRRxgZGhwbHw8eEz/9oADAMBAAIRAxEAPwDkihHpR8QiSdLIJBDGI5QvAjktoYS03LloxImFa9SwEDmYqYQkaQ2paTLCpPit9npYryPXSJaclKZmtwE+pc+5LecbpQoqTld0yi3JgpdubH4RJTgAkq9nUkflAuT5B492dxErmTF5RdmH6RoAOLAAeUTSbpyRTmaSUfqSIpUzZZUn2gXuUpAzDY6JS4Jvo+0QqAYBawg6FzJUeNylb+59NYJTTlMzKn2FggcgdvIwjxWRmGYBlJsocRoDzINn58o7H7nV6JnOUFoNWZRDLmBfNIUFDzZj5vEUiUCGSjMdiVAE+rJHv6wmRNKeXIwxp6xDX9rpYfvD5Y2lrf8Av2Dx5Y5Pm0enVBTrLKf7nbyCQkRp3z3cDkLe/WCUVShooh9WPygWqlhRfRW7aHy4xsfyNlFpadhdNmZ0kpTxdv8AMbpntqlKv7g/v1EJpcwu+4hlSnMw4xk4Vth4synpBKe7OqG/tU3/AJBQiRIy3QVAE+bc2sYMk0SdAFLPIFnjM3MksUAf3ED5xO53pFijWw/BqILfN7Kkm/A/uGfy4RqjDp/edyCzjM4LAjiVDaJsEnBMxRBBQlJUSM1iLgh7a25vB0+pVMlLUWDgpA4Je/lE7k0x62hZ94ElTIVnVuUrJT0OZLKHT1hrTrnkBYQcpYsS4I5AnMOsLaGsljKJyQWDg8U6XA1UG3/aBsSxgzVPoBoBHOLb6MUvuWKqQVkMEpUN8+Ukcw7uIjGJy02XMSrZrr+DD3xVpc832cM/Dh72gQqIMbHD9TJZKRZsS7RSk6BgOJ+ADkeRhUvGVquJZI2J1Prr1gOXNRmzlJzaDxWv7/fuYL+/E3Ye+GcFHwJbcvNL7CnGqbQwjy3i1YnMSZolXu+YjaxPrvCSow9SFhKtFeyoaK5j6tF6mumfP48UpR5eDfCJWqvKGqRGlJJCUgQdSUuZbbB8w6a/CJMs022e36fFxgkL8ZXkkAD2phvyQP8A6I9E84H7IA98ZYPtpsOJBBDc2f3xLiQMxzu9vKwHRrQtk5kKCk2Ukgg8CNIbCPLE4+Sb1MW8qkWufKUFeLK3Uvc6gi4iu1GJNPWcoIzFnA83FgXvw1MOsXxNJQlSRdaQoJZgkl7c2vFVEo6l4X6aFpuX5Ccs9qhrVTJEwEgpS/5SC44sohj6+kJlpY2iUgRqExVCPETL3GqZpG8bpqC8aKEYywdIxSkvJkHU84nkVCkF0lvr3QOxG0bJIjmkwoSaYX9+WT4iT1JMNMGpjPNyEgak7esV8mCaSsUjMBodfV/lCsmO4+3spw56l7+joMufTSk5QcwDEhO/NR/MfpoFqsXk+LIhQBDNbL5DY/TRUpdaDyiZM8bNEf4drs9Bepi+gmsnABHEOD0N/i8aBcLqhbmNpdTcPD/haEfH9zGLwPVTwIX1NcSWDiIJWZR5wUcPlicnq7fGIwkrKt2TuWc9ANzD6nrsqQkIICXDZzsS7tu/0NBFIphJklZ8RQSok8Xyy0+ZBJ5RFQUilIBF+d4TNxlvwNx43e+yTs8hCphWpRK3Nm3IsehuBfUAbwRiElBJQqyCSpJa6Vb/AOOcek0iRMK/ZzWIHUFwOIIBHMCJqpSVLZrWCm0B4pI216wGZNZORL6TLFxr9wGhkkrCDfUgjRQAJ33tpzhmmYJcpa1EZ5jpSP8AyP1wibDKEygVWKluEK2A6cSWtvEUsSQopfNMSAHVYWFgkHnbq/nPOak/seqpLHFP6ihEl1JCrBRt9cLxDi2HhOUJuonV9vLaCMTrESy01Tq/TqoHX2fy9VNC2mrlzJqRokP14eI6n4RTjU/mXR5+XMpe0lmhJSzW97Cw9BEEiZfIryMGS07Pt74X1KXvvDY70KkuJsZQiKdK84Jpp7hjrzjZaN3f190FyaewaTiLu6J2iPuzDfuy38RGuSIJZQHAXBGzxnu4NNGTpEBkneCU0ZxBskYEuJ8sYli8FyOohyxnKYnUBEZTG8jqNWPGPFKo2UYyi5A30EdZpEUHUw7wvD7pT+ZZCejmFMtGZQHE/Xui0YcWV3uyDbmrYD49IR6ibUdFXpcadyYTjchMxLSzYEKKd1AgFJHEJQW5X4vEYBl+BB9myv7t/TTyiWTaRLmD2wEy0/8A6hJV1AWAOY5GA5hdSi+qifUxJDqvoWppuvNDWRS5jfwj1J+ucCSQCk5gygo2uczG4Cd+nPzEFXi5IOXw26n1iXs9MBK75jrm6/Txa0p6Z8zDli9yMY7VELSA4SB4WJ3Ox8uukRV9KuXSzZuYkpCQhdn8SgFkHVxo/F2g3EqbMQRc+ovp0Yvy9Im7UywigmIGgSlv+SYnxYmmovwW5vUxcLj2/wCPqcuBY+cWfs5JdZVs4SPO/wAoq8Wjswo5QBf8RI9SRFXqL4Mn9I/fsNmIhcuW7w9qqVnDX+H00LFAubH9zEmOZ6MkRyKcN8+BiZcshjb94zSS9R5xHilR3aXGsFbcqFt0rYurcQAVxPwjE/EQkgZdQCb8YEwjC51XN7uSnMs31AA5knQRHimGzaeaqVOSUTE6g+4g7ht4qUIXRE8s6tdD6TVhQcHyjCg8JMPnlKhwNossqU/KE5I8GVYZ84i+ZTteBClobzpMCKkNfaNhMNoGAttGBaN1RCT6wxbBMTjEKYkXEbQxdAMcYUpC5gzApNzmBtmNtCLA6nVvdDv7uc3dsUhD21Yakv8AmJ472hHhEsZVEjVgPiYsFNXLlS+8ICmGVAWLneytco4dGjz898tHreljxhyZHRJUTOTqkTJDDVvElagOQcPAWfiPjE+ET3MwhKUgSyphmNypN3JJJLb8IjUW46D4RkVUnf8AujMe22RT6TKtYN2Zienx6QfggCc928UAVlR+IfL4Rmiq8uYcVR6KWj5dtssOcbPfcws7UTiaaYHfT3KT8oC/6gtSrWER41UZqdb2LfMRlGbKaYsfZuc2VPFQU/R2+MVwwRJrCkWHvMdkjyjRRhmoytnQatPjUb3v7vfCyqllren1vAOBYtnAlrPjGhJ9of8A18YPqVvbzjz1BwlTPTWRZI2iKhVx4GE+P1DsPOGblur7wkxk3EUYl77EZ37GXn7HqdQnBQy5V5gp9WSDcWtfLvv6F/bFKUpEqapIzJWU5hl0I00Cjpu8Vf7P6xCZoC5vdgPqopBdrEaKFtDyif7RsbE0ypKVZkyxrxP+GgGpfiDfb+Hsp6TFpoVulO7ja0VMGLBgc10te0UZ1cbEelnTobrHM+cDzZCm5P8AVoKl3vGlST/iIot2XsUTERAuYB1ieegkwHMll7xZCmJeiNa41SCogcTGSQI9InZVhXAg3v6w0VavZeMBwcqylQaWNSWAPEAmCccQhS3KwUhOiRawuE7MOO+l7wqTii1scx8tQ2z8oyVElyXPOPKalytn0ca40ujSiSPxQDYIF9HGdI+ceWp9o2wqQe7nL4AJ94MZA0eGX7mT49oT16vGqI5Uxo9UEkvEWZrR6Z8pQZKnwLiM50KjR4GrVWMYbQtj0SIkqOgMTS6BZ2A6kR1pGqLfgZYfQ5kl02b04NxMFS5ygcqyeCVH/wBv39eMb4Phc0bo9XgmuwmY3tI6Zh8HhM545abGY1kg7SIpExiQf8QoxttXvDFcshN7HQ3eNuyWDqrKkWBCSwB0JF7/ANIHiPkN4zEt2U55rh+Y47Fdh0zEd/VOEMGSCRre51dvE3DnFX7WSkCpmd0lKUAslKdAB84632tn9xTqTLslAyizkqN1qPE3HqqOZdnOzSqtd86EAFa5jApSkBzvZTA+60O5Ijim0VpoJpaxSAWNo6DP7FoVOny0hKkMe7mJJGU2yjTxAGxHPpDHsb2DnJczEIAHsqUEm73YcOfpC3mi1rYyMJRf0KVh2IZm4wxWoM5IaHXaf7OZ8pRn0rTHPikobNfUpALEcorDKumbLUhaTdKgQR5GJ5wT2i7FlvTIKueD7O0LJiiTeDZxZ4CXxijGkkZNkSojMSmIjDhEh3hJf0/iGcw2hVgV26kfMQzqwWiDL/8ASj2/SyvDY5wukJpFrYjOVMbNbKWbV/DAUmoYaRZMOQpNEjxAgqUQljbM4F34nhFfkIAcF7EiJscrlL8zISeysTzEYieaLxhKQ3lHr2fNGpjChmMZqp4QAOMByqwlQYbwLt9DIUtsLCCB/BhnhtCuYbJUotolKierAaRJhE6ZMWAJa1pBBX3YJIG5GxLcY7HgFCiXSzJsk5iAVpuH9gHKvk7hurawmnJ0HLJxVnNqOky6khtXQQfeNeUZxWdlQVJSVszhiCz3OwtrrDirpFEqXMmqKik3e7udCL20YWhNiQQmmWUrlgqEpSgpifw1gLDEuoMoq/2tCl6X3KVnfiFVUVCvzlJWsZEqulA4fqVxGwG55Aw77AY6umIIQFJU6S7aE/lP6nY34Qq7VV4mKASXKgH0YAABIAFhYDf3l4Y9n0BKUJYFwDs/tOOjkRQ37dAd/MdEq5MqskpRmALXCgzK3IGm7jygGZNVTy0SPDLQsgZxbwj2ipVgcrachEkrEkS0WBKreEFX5RvqyXHDbnFU7OTJuL1xVUq/BlpMxabhKUJ2G/rfXSEOLn2+voMjKMVpd/U6l2aMucAqQgiWAwmkf6jWJS4DgdADre8WJMlCjZ1FLgkv87efpGaPIUJAATKyJUkWAytYNyA0b1g4oAypyult21Glt+PlDIQSWhE5tvYorKacQO7XKlkHQhanGlyCG9D0hJjOCpqUhNUhOd7TEXI6KYeYIb4xdlyXd2Pl9PeBZ1FmAItvcfGNcDo5Gj587ZdkKikJWRnknSYnbhnH5T7oqCjH1NPw+XMQtExKSFApWOIbfyMfOHazAlUdQqUS6falq2Wg+yQd+B5iDhrRTHI5diVRiI3jY6wypZAQ/wCYkW+Onzg5So6uTN+z6lBZTcFx6n6EN6tZ9NebQHh0p5iRoVWYc3u+moh/idDosCynccFD2h03/wARBmmviI9b0XyOFmaPtCO7Eshhxc20Ng3KA55BUSNCYG7neJJclxq0BGMU7Q7g4imZrGjxJMF4gX8o9I+aFVRUFWuzt9eUG4O3jJAJAcW5GFqxcxPQz8pgn0YuzsFF2kFPQyZaJWWonIawshx7Ra7sQW5h2gzC+0JkzJBnBkzUqQVsALElJLWAOYuNBl5xSKTEe8QVLdWWYggW8OdKk2awA7tIg2fNM1ATMzFKS6Q9hd9HYGIsa4PZRnkpVXQ/xOmAVPk5ikZDNkrDOkp1SxspJG3BL845cjDJ88lR0ucxLB92A+UWKslzlOjvVd2bBKiSw4Ny0ttBVQvJJKUXKUtow+PuinlXRMikTZfdTEgnMU6nYNpzLftDaZjwJBSwy8htpCGYvMokl33MaI3EE4p9hrWi80WF1ZlrnBdijMGXdyCwbiL+rbw+w2iRR4YxP4tYtKGbRAIK/Ii3+4RL9llSuZKyrKl5TlCbHw5WDPwv5kmA8cxcTqnJMTkUgZUyyW7vKHDuC97uNXhHKbVS/gNqKdou0+pSZ+GSSspyqVMUczeylkpP9JJP/GLarFU51LUXloSpiAGsb+ZsBxY8b0XD6OXUSxNmAKmBgyXAKE+0lIuxUCW1uOEWGdgCRkVKzKlWOQqIIPAhrHm3GCgvAuRNK7YZ27qUWFvFbpo7RXu132kT6JUsKRKJWX7sEuE3upV2Ds1tuRi4U9IlCcxSEsDYF3A42b3eccOosPNfWnv7GYVKLbcAOCRp0EE9PZ0Umdm7LYzOqpQnTZSEBV05FFQKeZIHi1tyiifbXRBYpljULWgkcCM3/r74uWEYJKopCu6RkGUv4le0WAZLtcnXpxinfaZUkUCZhBJNSxc8UKD+6At3QyFJ34OXT6JJIZSQBqH9zaiJsiQQU3s2+we3GF1TUZxYuQX/AH67QMmo8LOX6wXBtbYx5UmPsNnoStPiyuoOog2JsCddLHyjoaQmbJUlfhzOw/SsXY6WfTi/nHIpJyEZjs43bj0VHROz9X3tOlRL+HzeWch88pBiH12OkpIt9FltteVsWz5ZSSk2IsY3kENBOKymVbcAte22/SAZJttA43aPXybSYknmB5itIkn3jRIf0j1D5QCxBN3aBUJuOsF14uIHa6esEjKLJgKAM4cjMgjWzpUF/BCvWGCwWDFVuZhXg6vEX0GvQ+FX/aoxZJVwCDqPjEWWfCRRCHKIs8TXzDzMbqBy6luBhhLmHUM122duEa4jVd3KWstYcdzYe+AWd3VHPAvqUCum5lKPP+I1kyFLISgEnYDUxADD7svKqwVTKVJP5CRl4Z2vyEXSdLtfr0Trb6st/wBkvaFFMZslcqcubmZORKSEjcKJIyFwblhCrt9UTRWJqFS8iFhh4kqJb9RT4QrdhtxvAMrFFzkrnVMxSkoICJYsFrU7aeyAEklr7bwwp8HM6nMxSs6pmksJ9nKoB03ADJDMwABbhHOMU7brx15/MxSb6X/AzsDXTFrypV/qkoCTspiX1sSAb6XO4aOrdnsekyyuVNnZbn/VdJSQE2JNjZt/WOX9iqEU09MwgrQlx4QTlNgCoas2Yed4uOLyxNWtSSlRKVpS4IYpCVS1BJ/qzDM2whb09GvaLJ2mxUyqWcpKSXSEpJsAF2fnq/uig9gJIM5Sjc2Y6X1t5AxY5eIS8QopgQ6u7SJiVB7lN1JPEgWbnygbsBSsgqI1UoeQIbpAcm5bCqkWzGFhFOEB2OUb6C+p3tFfxrCRV0M+n1OXOn+9BBDHbRvOHHaOaGQLtcwJSTDLUCli/Gw8zt6QtzqYcY+w+bivLmHOPTUZWY3+tOUWv7TMIEiumS0pYLPeoYMGW5PoXHlFUAyrZV2itOxbRumZnUArQbfGLj2GqWlzEBWi1W4CYhgQf7kCKWEZnULCLx9n9CUSlz1EALDJFr5VO99GKddr8Ym9ZXwmVejv4q/X9hpiMk5EngG4tuPnENNg61JCvCAdHf5CG0yuCkKzFKio+FACiHOns/CF82bOJ9pDMwAKQA1mYs0edhcqro+gi18NaKPUBjaNpZv5R6esZrkH1jMwJBBBGl2ePZs+XoFrC6k9YHUk5k9YLqVB0NziGYfEm28ajq0x3g0kkqH6kkQzk1JEpB/2t0LfKF2Fzcp58fraDUSc4UEXZYUC9gD04sYizfNspxL2haJKkIsxDkg8DFb7T15UmXL0/Msc9APjFgJcM5BDnKeerbEbxU+0ivx1dE/CO9Orns7PqAsUYeYBjyqZCkd2FhagrxEjbKQ3PjyhLT5c6cz5cwzNqz3bm0WWvxpMxcuejMBKSEpSpgQpRUfCRswzF+DbxZKPNqLVryR8uK5J7IqPDZk9aZEkD8IKKrsCpR8QKtyBlR/sMXPsTInAZVkITlOQL2sSkgEXIKnb+lPCKV2ZxBdNNziWVlSSADmuSQxtc3+MdPw/sjUVn4+XuAQjIJwUFBgxYJYkcM3E2FozJkkpU17fH1syMVxtd+SrFAlzkmciZTmYlQBc2WGuqZqbk+L+sHQkx1XDMKlLSVqISkl32ImISFpUTZswduQio9rcLqJMpaMtPPS2bNlWlYKf0FyCq+mhDjeKrialzZYp5k3MmSlSUJJFrOQL7As9+Gmkt8aTKq+JtHSaqno8OQvuJiAVpW0tKnKlK0sDYPqbBrRv2Tkg06HIGZwXOttG3sDHDOzAyTVBrFIPv35guDHdOwas0gAjRTQzjUqEt6LDieH5pQto5ffZrdIQDg+mo/fl+0XYB0s3JvdFWrqfKrRnvfbkYXlj5CxSvRSPtfwsTaeTUywTMkEIWG1Qs2vuyhpzMccQArMpR+to+iMTld7TVEosSqStraqSCpNnvcCPns0hKDMZnuwFm+Q/aH4pXHYMlTIELUE2didYZ4VixkpYgLS7s7Eccp+WhhcZvgytv9eceTJLgcYbKKkqZ0Jyg7idFpMUkrQO5dKiPETZYHTQjYkX5RuJBvZ+hYRSp0wywCLKSbeX18YslPjspSUn2bMUkaHkQbjhHnSwOLuO0erHPapun/krE5IcvGEkM8aTSSTGwo5xLBCndgCGc8A7OeUei6PJRrMmOpLxpXLuOUNJvZ1aWeagzNciQbOHGZSmCfSMK7MVLBRShjp+JLv08V4xOLegulTAZVUtOYAeynxabt++0G0OLqljOlIOYZbuWb2b/wDKI6mjWgkTAEqUN2vo13Ytf1HCIkS/AUvbXUMPaYC97e884CST7Q2CfhlhpKlM6SV5XJtf3t8Yq2OH8ZfEBIP/ABETSsYKEhCHSASRtrx4wJVTBNnP7IURrtYAnWBxYnCTfgHLkUopeR/2YoaZco96kLWpbAZylZYEsnYA9XLQoqJT5ZaEqcMCLOVrDkEcQMqeqVwwRgfcrExa0LkhQciyiMuckAuw1TYu422sH2eYYmdOXVz0gIKpiiSPClhmU/IOw42EFFqKc07sVJN1FqqOq9h+ziJMiWuoSlU5KOFkBWyebDX4Q/qMSBKr6at81aDT3QuSsVKEvmCPyhyD1U28J8ewBKU+GYvTSzfCBx4qQM5tuyLH6grWMpTl0KiUlKWezPc7txCeccmxOsTIqlFKjlUol7FSSS5d7Ne3pppL2h72XLUQpVzzsDtFNUonXUwfwotts2GRpaLzh0yUKqWuZm7tSSFKAS76ksLFr+hjsfZvDzLGaTMTMlrDhQ2JGuW4bzj5xoK4pKXJ8Jtc6PcN6+pjtv2e4kQAgXSCRdnDnY6sbWhbjxaDk7Vo6UhbEBraP84XY1JCkl4KSGfW5ffXk+giOqLuGLHbr10aMn0Lj2V8ZcyBu+nu8+kc+xfs7RzM8sSxLUhSgRJWE3Bb2PEkC26d3joNRIyqY8bFvMPwjmHbiklTaqbKUlCVZw0/KkKCygKGchs9m42Ja4EZijJ2k68jZNLtWUvHqFEvuxLzHM+UlLFQ3zNYLBYFOzg6ERvKozLllSlIKuAUFFuTWfjBuFS5sqoNNOVlzhgfaTm/ItD7O44sTuIGq6KYmc0z8pLgauNAfjwhkpK6T13+YeKNK2t9C2rcklWsGYeHTxvxbhA2IqDhvr6eJqBbJ8+fAQ2O0Bk+Zm9NVJlqcywsggpOZSWIPI38+HrtiOPTJq+8PhIZmfwkfpO1/wCXjWZKueHSAKoMws2sdSYH3I5s0qJJUSS+pO+uvGLaulXNmSu8y5AkZQCLjVrXU50LMAT1NPQm4EXXFpNKpMszRMKu6SEFC2DpHsmxAfi20KyOpRS7d/oHHcW39hUZRkTlHIVSuBSSwOwzC6xpm994ryw6jZrm3CHlXhElMmXOCZhQpRcZrtdvysNCOtnMV8jhDYr734/YS39q8/ubAlmieVRzFArQkkJPU628Opvwgdm1guir+7BF9XBBYi2x8hHSutGqrpklRiM+oaWo5yVW4klgxPCw9OUWztBiK6dEmgl+GWkoVM/VNU4Lq4IfQcoWfZnQCfiMsLPshUw8yn9yYdfapQBFVLmDVfyMLaSko1oJN9nZcCS8hB3AEDYjOBWATzgvs+tP3aXlL+EXhBi8/LU39lgB1F/W/uhogSfaHg6V05UkMQxLdY5H9zuUkF9o+hKmWmZLYhwdo5v2p7NCWoLQfCYXKVMbjOe11CUG+kX3sFiQCEqJJIcHi40ZtbQtxKiaWCb2sSIA7LTCiYtBsFBwP6h+4+EDKXKP5DEj6Ro1OApyxA8NrHjxv8hE85YJUzOCAeWhPmxfzEIew2IGdJTe6LKB10t02PrFmmjU69N+kYlaFPTEmISyWtcal9vnfbnHNPtBoJCpi+8mCWtUuWSskMlYcJN+ICQeLBiCI6vVyb6tsRZut/q8cG+1NXe160OB3QQkkmwC0jX+1R/7+EYsbb06DU0u1ZXJlbPm/hrR3uS4UgeJI/WlYFgQxfQhnEGzqxaSoTkkzJITmzNmVLszkKIUUuLg6EvpZnSYUJMkFCypaCTnDJStDuUXNruNTdR0BcIJmMIVUBUyUEy/GhQYhZSoFJCzqcvqGgoSWR0kuP8AJsk8atv3fwLK1bkEaG4giizZbHeB65GVQDuAPCRooOWI5H+NoKw6aAnz+QhyVIGUrdhkwQmqVOotB1dOI03hYYyKOYRh1IZsxCB+ZQSPMw9w/D5KhPK8gupKXUU5CD4VEgM2g/zGnYxKU1SAsCwU19FAEvbezQFUyJilVCkBRQFqKyLhsxIfjq8dO37eut/r0DFpb7+wMK1QQZSie7UXPLp5nM3ECIMSkBC2SQQALgkg29oPsdYYVM2WqlCdFpVpxJ1PSw9B5pSTG9t6rv8A6ZpL6/0e3jZcakx4xp1jvsXif3etkTHYBYSei/Cfi/lF1+1e6ZS7eFTBuDcI5goRbMdqFzaOmVM1UQOZZLZjzLQuS9yYSs7L2DmlVHLL/l+EA43LKhNPB1bu4uPhG3YBGWkT/b8YJrhaZzHygZ2jI0wnCp4VKsm7amM4hRpmyCCB7PwgDs/M/DTDGpnBFPNXwCgPMD+I7KqVnY3Zz3GZP4IG7RTxLKVhadUlxzt9COwy8GCqdim5SC5sfrlHLMQpyhSk7XhUHSocWzs5iMxCxMleyoAka2PLcavwjqWFYpnSFEm/RhtaOJdja5QTlFlyi6f7S59NfdHUcJmZk5yWKmNtBbbjxvzjV7XQElZZ6ucgoUSbMX1HX/MfO2L4aqpmVFVmzLmLJShLaPlKVFRDEJAbaw1jrHbOuUaOchCgla0KSlSiwLjxEHZg9+JEcEm1cwSksSETWCg+q5bJd9nGUv14QauXyPao5JR+ZdnpEidNKZAdWQkBJIASXvrYRbcMoO6QkTEo7xI7wzMhJGSwSpemYC2txzuapU0U2nCFlQSVu2VXiDauPfuImlYhOnKly8yspZBCSQLn2rfmGoJ4RuSPxFprj5Mxy4PafLwa1FVLVMUkFS5UxT+IBKpalHxFGwuXawOh0eJ6elVKK5agCUrIJ42DEciGI6wROwtBmIKQM/epROkvcELCSQLEJKjtsqzbeNb3rKWQFgMprB9WAOgD5f8AbBxelXXX3MrbsQzZjlzGklTKBIdtue3vvHpmvN4kl5Qk5g6rNdmve28Gc78FpwDBlLeesqBYqSLHPmBS5b2Rf4cYXU2JBMlaSgFRUoX3B1zEM5DCG3Zup72V3SVBwhTJdlE2uCbEW0tvZoExXCAJalkZZhJWQSzN7QbXNu3OAnSVZH50l/H+DIW3cF43/YrpcLMyWpd835QBZRGt4SqN4b09WtKVJGhHpfUHaFc5N4OpW7/QH26r9SIRmPCPAxxxgiH9bXiYimR+hN+th8oQmCaNGZaBxIHqYxo1M+h+y0vLTJ6D4RiaXUrhEtOe7p08hAlOsFr/AMwnMzcRF2dS8scoaYhICpUuV+uah+mYn0ISRAGDIylQ2zK9xMH4xUqRKzS05lymWkfqYFwObEtzaOzPSNxLY3VLICgsgJaxHz59I5n2k7PKEwqSXDkhtW5iLxhVWmouCFWBINze45f4hiunuxTro/vhPexnRw+nmiRPC1BmcKHFJ/bXyjpnZyc4LkMNPi78NIQ9vuzS0qM1KPAdcu3Pk/yhf2N7RSpBCKnNlAsQkkHhmGtum0Eb2Ku1PbMrnzUs6JZaSG1I1UvkTeFGBYd98TM70kBU0KCksAhSswJAJZi6XHLzjp1b2Sw7EUFVMoJWLqUjW/6knctvEOEdlZ1KhAEqXMA9pmBU+6gTc/W0dLJGEW4Lb1/7/vk6MZSaU3pHK8dpaqlHcLVmkqHhIulQGjFnSRaz+oYxDg+KCTY3Sfa8A6s+YE3A6R2vtNgsuokEGnUqWWUFImJSpFvaSCGcAm27kGOP4p2LqZU2YhgQgllZgMydQrk4u0HCUZR4zrf8mNST5Rs1psTEyrTOGWWrMHCiAlQFgXJZK2GmhI1cxFMU0ybt+Ks6Hc/CDcMwmoQgsiWUkFKilQcg6hStGtERo8nhUtNtASVMODlGnKKF3x+gq6XL6iFCSVJADlxbjf3weMaWPCoIKUlwkoQRe24JZomVQXSpCsqnfkD12Mb1FRVn87ajwnK7l7swV5wCyLqxksMu6sEl4ugTAtEtMtSVApKHs3J290NJ/aLv1hEz2FZQ+6Tuf6g59k8AxEF0P3hcn8WVKMtiEqV3Z8TaqKyXY6jXhA1ZgiJl0JShv0/mPHLokch/EA8uNO32tGrDkel0NKnDUU6SAvNnZJKcrAF/a8Xstd9rRUcQwxYOaWM8tROVaHIsWIJ1HJ9RoTDSbQzsqQZqmTZmHoSC5ERzUT3GWbltl8LpccC3tR2Oce27b7ZuTFPwtCKnQPEFcD1drRGRDeZ2fnkuWJP9V4EqsOXL9tJA47esHHJF9MB4pLwChFn5n3N+8NOydP3lZIRxmD3X+UEV2DIl04m582cjKBZrXc7wx+zqWfvSVy0+NCVF1ORvoACbsz8THOa42jIwt09HTu2OJdxLSAOEDSMTQJfeKNkpzdbfQhX24rzkUKhISon8MpPhVYl32I0IPGKxhVX3aUfeF5kBTplpuVcjy4PCb57QTxuDo6l2dWmbJStCgSXcDYm7e+EeMdpFyhlk3mtcm4RpqN1fDd4kwXtdISCe5Uj/AI7DkYrUycCtaiAnOtSmO2ZRI6wjJldfcphgp3TSf1M9mO0KpOYTu9c2dDDMA5YqcZNri7C0PlY0Z4OQy5aVBx4Ao65T41lzoS4AhGlUskIUMw4EOBvvYRFNnhFQm4AUjIBYAMSwA2H7wrm5JpKmHwSlfgsUibVSktKqwpP6VurfTxJLerRpOkVU26kUZBs5QnXqREKScpF7tuG49RpGO8JygAlQs3S/GJvjZEUfCgwPEMKnSyFd3JlLt45Syg+YCwGt0gikxnEUTJaO/QpC1JSlS1IIdRygEpdTOWe7wDihmTZiUk5pimGtg5sOXrFf7TzMxVlZpeVI6Jt8Q/rFWGcpNJismKPE77KSUIGdYUUg58qWD66OSLHR945b9otbITUXmrStUpJYFWW7gEhmOmz8xEnYbGKqcgBUwinl3XMVfKE3YE622u0UjtF2uFWtZXJGUk5DmLgCyLF75WB9YpjGTnq/0ZE6S3/ggpcQngFUlJUB4VEpzD/i5D8CAI0FUpd5gGbQulINuIaLj9nlFS90qdMzkukZGuok5UBLKuSSdwLXiwVn3UKIVRKJ6SD/AO9ukMlmSyO0v7BWJuCq/wCjmAqGAzBw2osfWJ0TklNj5XeAJi3Sfd/ED06ygg77fzGPHZWslD+VMJABdKdi76tsRGO6U3tl+lvdpAlJiAbxB/6nL3+HwhklQZxlbiL/AA+ETyTi+h0WmiKQopPjSkpbVy/qdvSDEzkn2QC+mZ9+ogObKJPhUWPMt9fxESac6ah9XNhzGsY4qW7M5NKhuJI3tyct5aRHPpwpJSQCDr+8BCUSwezMPraJEBQ9kt8IHhXkzn9gGZg6yAkTCQm6UqDgRcvsXnD7xPmTDcJSgMnmSXhEkg6q66iN6REynzdxPmITMLqSCwMNWXxIXkxWvaNO3FaJlXPUQCEqCE8GsCo+b+QhFMoUMT3YVa1hv1Bt00eMqm5SUkqJ4jj6xAJqQ9k2LZhlvYG46lngafgJUlTJZCMiWS4HAAWfV9WPm0E09wHKh5/yQ8LhMQ6swYWYO7Ptb1bn0giUpGxA4WjJRDUr03/IWqYAoKBCstlaA6EXKSAPICJptbKWGmS1KHIhvItESVbOB5CIUyXuS/KwHxgFV2znHWkM5M+QlLIVlz3OcqJfgCzN+8birOgWgAtfOgH3m0JJs7XwF+ob0MBqkImAZ3SrlceYO3oIz4KbtsL4jUeKRY/9NRW2ZrskglZ2Hhez76c9oqeLTTlJOqiXHA72gz7o2ik23yM/HQiNfuYUhll93Oa3BnJtyhuNRg7AlyeqL12kkrGHSe6Se5VLR4UEAhyGIO5a4fUt58sqsOVJNw6VewvZTcNwriDoxiz9nu0lTR+BjOksRkJNn3Sfy+8XgXtJ2glzUd3JlKlgkFQIAawDWLHTWKcb467sjnB8rN+yM0pmkn2JaSRwzqBSD5BavNosVfUpVMUXa+jPrexfS8J8IpRLlpSdVAKUeD6OOLHnqInrZKFLJN+Z/gtEkqnkbZbKHDHGnsr1VRuHSSG238iID+7s4I8txDyYNOfuiaVhyVJckuN3/iKPiUtiFG3or8qWPnGiJ60khBYb8PSLAvCUM7q05ftAq8LQ2qvd+0askWE1JGtDiOZkMnMbbhzszA6/OHK8Lno9qQoWfe3qIXdmaVKKlK9ShyH0dix8tYtdVWLJcqJPPneJc74yqKH+nufzMVU2GzFJfuV2P6Tvz9IhmUUxN+6W3EBhD6fi00ADMfF4jxJDfsPSMTa9eVJdiRc3v1vCVOYzjHyIJ9FNIbul3GhSbjU2a/XnGF0EzKBkWCdLLboCweLAupUASNibXbbYdYHpp18rBlFyL66uC7g22+ZglOVC2lYhn4UoJIUk/wDEvrxUfjEP/SZqrEKbhvfZwkEdHi6U1SpIdJIzEhVz4ur79I0mVqySCbMOPI+t45ZpmLHFvZV5NIUpyhDW2BbnG6aVQFkEf7S38RZkYitEuc2U5UZg4BuH4wqqcUnLSFGYp1BD3P5gXDcLCHQuStipzUXSQAqjmM5SoDixjCKVevdzCOIBI928WOgr5ikqClFWVKSCSSbkg34QzRJCk34Ptw06ftC5uSYyM4tbKGZC7jKsnXKUqzemp9IhWklTGVMJ3ZJ4ags7ReVz1CWPESAwAOmsD0eITM+XMSCl3Oo8xr5vGQy8r0dki4070U/uF+0ErKeOVR63a4+njVVMtSgACCdAbc7OwMXWfVqLK0JZyHBLtYncNZjBlFVEy0IYMoKe3AJaN+K0rozvTKAqmmIPiSocHCmPQ6HTaA6qlzCyb7W15dIuk2sXKElaFEGZ7Q/LrwjOGYvMM6aktlYqy3YEPpe0HGcqckugZSSaT8lSk1uYFWVIWT4jlD/z1N42XV8h/wB37w7rZjo74AJWsgKKbO2lh1+HCBZNImYMxDHlYekHaT2jLTW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QTEhUUExQWFhUXGBwaGBgYGRcdHRofHBwcHRwfGhkcHyggGBolIBweITEiJSorLi4uGh8zODMsNygtLisBCgoKDg0OGxAQGy8kICY0LCwsNCwsLDQsLDQsNCwvLCwsLCwsNCwsLC8sLCwsLCwsLCwsLCwsLCwsLCwsLCwsLP/AABEIAQwAvAMBIgACEQEDEQH/xAAcAAACAgMBAQAAAAAAAAAAAAAEBQMGAQIHAAj/xAA+EAABAgQEAwUFBwMDBQEAAAABAhEAAwQhBRIxQVFhcQYTIoGRMqGxwfAHFCNCUtHhYnLxM4KSFaKywtKT/8QAGgEAAwEBAQEAAAAAAAAAAAAAAgMEAQAFBv/EAC0RAAICAgIBAgQGAwEBAAAAAAABAhEDIRIxQQQiEzJRYRRxgZGhwbHw8eEz/9oADAMBAAIRAxEAPwDkihHpR8QiSdLIJBDGI5QvAjktoYS03LloxImFa9SwEDmYqYQkaQ2paTLCpPit9npYryPXSJaclKZmtwE+pc+5LecbpQoqTld0yi3JgpdubH4RJTgAkq9nUkflAuT5B492dxErmTF5RdmH6RoAOLAAeUTSbpyRTmaSUfqSIpUzZZUn2gXuUpAzDY6JS4Jvo+0QqAYBawg6FzJUeNylb+59NYJTTlMzKn2FggcgdvIwjxWRmGYBlJsocRoDzINn58o7H7nV6JnOUFoNWZRDLmBfNIUFDzZj5vEUiUCGSjMdiVAE+rJHv6wmRNKeXIwxp6xDX9rpYfvD5Y2lrf8Av2Dx5Y5Pm0enVBTrLKf7nbyCQkRp3z3cDkLe/WCUVShooh9WPygWqlhRfRW7aHy4xsfyNlFpadhdNmZ0kpTxdv8AMbpntqlKv7g/v1EJpcwu+4hlSnMw4xk4Vth4synpBKe7OqG/tU3/AJBQiRIy3QVAE+bc2sYMk0SdAFLPIFnjM3MksUAf3ED5xO53pFijWw/BqILfN7Kkm/A/uGfy4RqjDp/edyCzjM4LAjiVDaJsEnBMxRBBQlJUSM1iLgh7a25vB0+pVMlLUWDgpA4Je/lE7k0x62hZ94ElTIVnVuUrJT0OZLKHT1hrTrnkBYQcpYsS4I5AnMOsLaGsljKJyQWDg8U6XA1UG3/aBsSxgzVPoBoBHOLb6MUvuWKqQVkMEpUN8+Ukcw7uIjGJy02XMSrZrr+DD3xVpc832cM/Dh72gQqIMbHD9TJZKRZsS7RSk6BgOJ+ADkeRhUvGVquJZI2J1Prr1gOXNRmzlJzaDxWv7/fuYL+/E3Ye+GcFHwJbcvNL7CnGqbQwjy3i1YnMSZolXu+YjaxPrvCSow9SFhKtFeyoaK5j6tF6mumfP48UpR5eDfCJWqvKGqRGlJJCUgQdSUuZbbB8w6a/CJMs022e36fFxgkL8ZXkkAD2phvyQP8A6I9E84H7IA98ZYPtpsOJBBDc2f3xLiQMxzu9vKwHRrQtk5kKCk2Ukgg8CNIbCPLE4+Sb1MW8qkWufKUFeLK3Uvc6gi4iu1GJNPWcoIzFnA83FgXvw1MOsXxNJQlSRdaQoJZgkl7c2vFVEo6l4X6aFpuX5Ccs9qhrVTJEwEgpS/5SC44sohj6+kJlpY2iUgRqExVCPETL3GqZpG8bpqC8aKEYywdIxSkvJkHU84nkVCkF0lvr3QOxG0bJIjmkwoSaYX9+WT4iT1JMNMGpjPNyEgak7esV8mCaSsUjMBodfV/lCsmO4+3spw56l7+joMufTSk5QcwDEhO/NR/MfpoFqsXk+LIhQBDNbL5DY/TRUpdaDyiZM8bNEf4drs9Bepi+gmsnABHEOD0N/i8aBcLqhbmNpdTcPD/haEfH9zGLwPVTwIX1NcSWDiIJWZR5wUcPlicnq7fGIwkrKt2TuWc9ANzD6nrsqQkIICXDZzsS7tu/0NBFIphJklZ8RQSok8Xyy0+ZBJ5RFQUilIBF+d4TNxlvwNx43e+yTs8hCphWpRK3Nm3IsehuBfUAbwRiElBJQqyCSpJa6Vb/AOOcek0iRMK/ZzWIHUFwOIIBHMCJqpSVLZrWCm0B4pI216wGZNZORL6TLFxr9wGhkkrCDfUgjRQAJ33tpzhmmYJcpa1EZ5jpSP8AyP1wibDKEygVWKluEK2A6cSWtvEUsSQopfNMSAHVYWFgkHnbq/nPOak/seqpLHFP6ihEl1JCrBRt9cLxDi2HhOUJuonV9vLaCMTrESy01Tq/TqoHX2fy9VNC2mrlzJqRokP14eI6n4RTjU/mXR5+XMpe0lmhJSzW97Cw9BEEiZfIryMGS07Pt74X1KXvvDY70KkuJsZQiKdK84Jpp7hjrzjZaN3f190FyaewaTiLu6J2iPuzDfuy38RGuSIJZQHAXBGzxnu4NNGTpEBkneCU0ZxBskYEuJ8sYli8FyOohyxnKYnUBEZTG8jqNWPGPFKo2UYyi5A30EdZpEUHUw7wvD7pT+ZZCejmFMtGZQHE/Xui0YcWV3uyDbmrYD49IR6ibUdFXpcadyYTjchMxLSzYEKKd1AgFJHEJQW5X4vEYBl+BB9myv7t/TTyiWTaRLmD2wEy0/8A6hJV1AWAOY5GA5hdSi+qifUxJDqvoWppuvNDWRS5jfwj1J+ucCSQCk5gygo2uczG4Cd+nPzEFXi5IOXw26n1iXs9MBK75jrm6/Txa0p6Z8zDli9yMY7VELSA4SB4WJ3Ox8uukRV9KuXSzZuYkpCQhdn8SgFkHVxo/F2g3EqbMQRc+ovp0Yvy9Im7UywigmIGgSlv+SYnxYmmovwW5vUxcLj2/wCPqcuBY+cWfs5JdZVs4SPO/wAoq8Wjswo5QBf8RI9SRFXqL4Mn9I/fsNmIhcuW7w9qqVnDX+H00LFAubH9zEmOZ6MkRyKcN8+BiZcshjb94zSS9R5xHilR3aXGsFbcqFt0rYurcQAVxPwjE/EQkgZdQCb8YEwjC51XN7uSnMs31AA5knQRHimGzaeaqVOSUTE6g+4g7ht4qUIXRE8s6tdD6TVhQcHyjCg8JMPnlKhwNossqU/KE5I8GVYZ84i+ZTteBClobzpMCKkNfaNhMNoGAttGBaN1RCT6wxbBMTjEKYkXEbQxdAMcYUpC5gzApNzmBtmNtCLA6nVvdDv7uc3dsUhD21Yakv8AmJ472hHhEsZVEjVgPiYsFNXLlS+8ICmGVAWLneytco4dGjz898tHreljxhyZHRJUTOTqkTJDDVvElagOQcPAWfiPjE+ET3MwhKUgSyphmNypN3JJJLb8IjUW46D4RkVUnf8AujMe22RT6TKtYN2Zienx6QfggCc928UAVlR+IfL4Rmiq8uYcVR6KWj5dtssOcbPfcws7UTiaaYHfT3KT8oC/6gtSrWER41UZqdb2LfMRlGbKaYsfZuc2VPFQU/R2+MVwwRJrCkWHvMdkjyjRRhmoytnQatPjUb3v7vfCyqllren1vAOBYtnAlrPjGhJ9of8A18YPqVvbzjz1BwlTPTWRZI2iKhVx4GE+P1DsPOGblur7wkxk3EUYl77EZ37GXn7HqdQnBQy5V5gp9WSDcWtfLvv6F/bFKUpEqapIzJWU5hl0I00Cjpu8Vf7P6xCZoC5vdgPqopBdrEaKFtDyif7RsbE0ypKVZkyxrxP+GgGpfiDfb+Hsp6TFpoVulO7ja0VMGLBgc10te0UZ1cbEelnTobrHM+cDzZCm5P8AVoKl3vGlST/iIot2XsUTERAuYB1ieegkwHMll7xZCmJeiNa41SCogcTGSQI9InZVhXAg3v6w0VavZeMBwcqylQaWNSWAPEAmCccQhS3KwUhOiRawuE7MOO+l7wqTii1scx8tQ2z8oyVElyXPOPKalytn0ca40ujSiSPxQDYIF9HGdI+ceWp9o2wqQe7nL4AJ94MZA0eGX7mT49oT16vGqI5Uxo9UEkvEWZrR6Z8pQZKnwLiM50KjR4GrVWMYbQtj0SIkqOgMTS6BZ2A6kR1pGqLfgZYfQ5kl02b04NxMFS5ygcqyeCVH/wBv39eMb4Phc0bo9XgmuwmY3tI6Zh8HhM545abGY1kg7SIpExiQf8QoxttXvDFcshN7HQ3eNuyWDqrKkWBCSwB0JF7/ANIHiPkN4zEt2U55rh+Y47Fdh0zEd/VOEMGSCRre51dvE3DnFX7WSkCpmd0lKUAslKdAB84632tn9xTqTLslAyizkqN1qPE3HqqOZdnOzSqtd86EAFa5jApSkBzvZTA+60O5Ijim0VpoJpaxSAWNo6DP7FoVOny0hKkMe7mJJGU2yjTxAGxHPpDHsb2DnJczEIAHsqUEm73YcOfpC3mi1rYyMJRf0KVh2IZm4wxWoM5IaHXaf7OZ8pRn0rTHPikobNfUpALEcorDKumbLUhaTdKgQR5GJ5wT2i7FlvTIKueD7O0LJiiTeDZxZ4CXxijGkkZNkSojMSmIjDhEh3hJf0/iGcw2hVgV26kfMQzqwWiDL/8ASj2/SyvDY5wukJpFrYjOVMbNbKWbV/DAUmoYaRZMOQpNEjxAgqUQljbM4F34nhFfkIAcF7EiJscrlL8zISeysTzEYieaLxhKQ3lHr2fNGpjChmMZqp4QAOMByqwlQYbwLt9DIUtsLCCB/BhnhtCuYbJUotolKierAaRJhE6ZMWAJa1pBBX3YJIG5GxLcY7HgFCiXSzJsk5iAVpuH9gHKvk7hurawmnJ0HLJxVnNqOky6khtXQQfeNeUZxWdlQVJSVszhiCz3OwtrrDirpFEqXMmqKik3e7udCL20YWhNiQQmmWUrlgqEpSgpifw1gLDEuoMoq/2tCl6X3KVnfiFVUVCvzlJWsZEqulA4fqVxGwG55Aw77AY6umIIQFJU6S7aE/lP6nY34Qq7VV4mKASXKgH0YAABIAFhYDf3l4Y9n0BKUJYFwDs/tOOjkRQ37dAd/MdEq5MqskpRmALXCgzK3IGm7jygGZNVTy0SPDLQsgZxbwj2ipVgcrachEkrEkS0WBKreEFX5RvqyXHDbnFU7OTJuL1xVUq/BlpMxabhKUJ2G/rfXSEOLn2+voMjKMVpd/U6l2aMucAqQgiWAwmkf6jWJS4DgdADre8WJMlCjZ1FLgkv87efpGaPIUJAATKyJUkWAytYNyA0b1g4oAypyult21Glt+PlDIQSWhE5tvYorKacQO7XKlkHQhanGlyCG9D0hJjOCpqUhNUhOd7TEXI6KYeYIb4xdlyXd2Pl9PeBZ1FmAItvcfGNcDo5Gj587ZdkKikJWRnknSYnbhnH5T7oqCjH1NPw+XMQtExKSFApWOIbfyMfOHazAlUdQqUS6falq2Wg+yQd+B5iDhrRTHI5diVRiI3jY6wypZAQ/wCYkW+Onzg5So6uTN+z6lBZTcFx6n6EN6tZ9NebQHh0p5iRoVWYc3u+moh/idDosCynccFD2h03/wARBmmviI9b0XyOFmaPtCO7Eshhxc20Ng3KA55BUSNCYG7neJJclxq0BGMU7Q7g4imZrGjxJMF4gX8o9I+aFVRUFWuzt9eUG4O3jJAJAcW5GFqxcxPQz8pgn0YuzsFF2kFPQyZaJWWonIawshx7Ra7sQW5h2gzC+0JkzJBnBkzUqQVsALElJLWAOYuNBl5xSKTEe8QVLdWWYggW8OdKk2awA7tIg2fNM1ATMzFKS6Q9hd9HYGIsa4PZRnkpVXQ/xOmAVPk5ikZDNkrDOkp1SxspJG3BL845cjDJ88lR0ucxLB92A+UWKslzlOjvVd2bBKiSw4Ny0ttBVQvJJKUXKUtow+PuinlXRMikTZfdTEgnMU6nYNpzLftDaZjwJBSwy8htpCGYvMokl33MaI3EE4p9hrWi80WF1ZlrnBdijMGXdyCwbiL+rbw+w2iRR4YxP4tYtKGbRAIK/Ii3+4RL9llSuZKyrKl5TlCbHw5WDPwv5kmA8cxcTqnJMTkUgZUyyW7vKHDuC97uNXhHKbVS/gNqKdou0+pSZ+GSSspyqVMUczeylkpP9JJP/GLarFU51LUXloSpiAGsb+ZsBxY8b0XD6OXUSxNmAKmBgyXAKE+0lIuxUCW1uOEWGdgCRkVKzKlWOQqIIPAhrHm3GCgvAuRNK7YZ27qUWFvFbpo7RXu132kT6JUsKRKJWX7sEuE3upV2Ds1tuRi4U9IlCcxSEsDYF3A42b3eccOosPNfWnv7GYVKLbcAOCRp0EE9PZ0Umdm7LYzOqpQnTZSEBV05FFQKeZIHi1tyiifbXRBYpljULWgkcCM3/r74uWEYJKopCu6RkGUv4le0WAZLtcnXpxinfaZUkUCZhBJNSxc8UKD+6At3QyFJ34OXT6JJIZSQBqH9zaiJsiQQU3s2+we3GF1TUZxYuQX/AH67QMmo8LOX6wXBtbYx5UmPsNnoStPiyuoOog2JsCddLHyjoaQmbJUlfhzOw/SsXY6WfTi/nHIpJyEZjs43bj0VHROz9X3tOlRL+HzeWch88pBiH12OkpIt9FltteVsWz5ZSSk2IsY3kENBOKymVbcAte22/SAZJttA43aPXybSYknmB5itIkn3jRIf0j1D5QCxBN3aBUJuOsF14uIHa6esEjKLJgKAM4cjMgjWzpUF/BCvWGCwWDFVuZhXg6vEX0GvQ+FX/aoxZJVwCDqPjEWWfCRRCHKIs8TXzDzMbqBy6luBhhLmHUM122duEa4jVd3KWstYcdzYe+AWd3VHPAvqUCum5lKPP+I1kyFLISgEnYDUxADD7svKqwVTKVJP5CRl4Z2vyEXSdLtfr0Trb6st/wBkvaFFMZslcqcubmZORKSEjcKJIyFwblhCrt9UTRWJqFS8iFhh4kqJb9RT4QrdhtxvAMrFFzkrnVMxSkoICJYsFrU7aeyAEklr7bwwp8HM6nMxSs6pmksJ9nKoB03ADJDMwABbhHOMU7brx15/MxSb6X/AzsDXTFrypV/qkoCTspiX1sSAb6XO4aOrdnsekyyuVNnZbn/VdJSQE2JNjZt/WOX9iqEU09MwgrQlx4QTlNgCoas2Yed4uOLyxNWtSSlRKVpS4IYpCVS1BJ/qzDM2whb09GvaLJ2mxUyqWcpKSXSEpJsAF2fnq/uig9gJIM5Sjc2Y6X1t5AxY5eIS8QopgQ6u7SJiVB7lN1JPEgWbnygbsBSsgqI1UoeQIbpAcm5bCqkWzGFhFOEB2OUb6C+p3tFfxrCRV0M+n1OXOn+9BBDHbRvOHHaOaGQLtcwJSTDLUCli/Gw8zt6QtzqYcY+w+bivLmHOPTUZWY3+tOUWv7TMIEiumS0pYLPeoYMGW5PoXHlFUAyrZV2itOxbRumZnUArQbfGLj2GqWlzEBWi1W4CYhgQf7kCKWEZnULCLx9n9CUSlz1EALDJFr5VO99GKddr8Ym9ZXwmVejv4q/X9hpiMk5EngG4tuPnENNg61JCvCAdHf5CG0yuCkKzFKio+FACiHOns/CF82bOJ9pDMwAKQA1mYs0edhcqro+gi18NaKPUBjaNpZv5R6esZrkH1jMwJBBBGl2ePZs+XoFrC6k9YHUk5k9YLqVB0NziGYfEm28ajq0x3g0kkqH6kkQzk1JEpB/2t0LfKF2Fzcp58fraDUSc4UEXZYUC9gD04sYizfNspxL2haJKkIsxDkg8DFb7T15UmXL0/Msc9APjFgJcM5BDnKeerbEbxU+0ivx1dE/CO9Orns7PqAsUYeYBjyqZCkd2FhagrxEjbKQ3PjyhLT5c6cz5cwzNqz3bm0WWvxpMxcuejMBKSEpSpgQpRUfCRswzF+DbxZKPNqLVryR8uK5J7IqPDZk9aZEkD8IKKrsCpR8QKtyBlR/sMXPsTInAZVkITlOQL2sSkgEXIKnb+lPCKV2ZxBdNNziWVlSSADmuSQxtc3+MdPw/sjUVn4+XuAQjIJwUFBgxYJYkcM3E2FozJkkpU17fH1syMVxtd+SrFAlzkmciZTmYlQBc2WGuqZqbk+L+sHQkx1XDMKlLSVqISkl32ImISFpUTZswduQio9rcLqJMpaMtPPS2bNlWlYKf0FyCq+mhDjeKrialzZYp5k3MmSlSUJJFrOQL7As9+Gmkt8aTKq+JtHSaqno8OQvuJiAVpW0tKnKlK0sDYPqbBrRv2Tkg06HIGZwXOttG3sDHDOzAyTVBrFIPv35guDHdOwas0gAjRTQzjUqEt6LDieH5pQto5ffZrdIQDg+mo/fl+0XYB0s3JvdFWrqfKrRnvfbkYXlj5CxSvRSPtfwsTaeTUywTMkEIWG1Qs2vuyhpzMccQArMpR+to+iMTld7TVEosSqStraqSCpNnvcCPns0hKDMZnuwFm+Q/aH4pXHYMlTIELUE2didYZ4VixkpYgLS7s7Eccp+WhhcZvgytv9eceTJLgcYbKKkqZ0Jyg7idFpMUkrQO5dKiPETZYHTQjYkX5RuJBvZ+hYRSp0wywCLKSbeX18YslPjspSUn2bMUkaHkQbjhHnSwOLuO0erHPapun/krE5IcvGEkM8aTSSTGwo5xLBCndgCGc8A7OeUei6PJRrMmOpLxpXLuOUNJvZ1aWeagzNciQbOHGZSmCfSMK7MVLBRShjp+JLv08V4xOLegulTAZVUtOYAeynxabt++0G0OLqljOlIOYZbuWb2b/wDKI6mjWgkTAEqUN2vo13Ytf1HCIkS/AUvbXUMPaYC97e884CST7Q2CfhlhpKlM6SV5XJtf3t8Yq2OH8ZfEBIP/ABETSsYKEhCHSASRtrx4wJVTBNnP7IURrtYAnWBxYnCTfgHLkUopeR/2YoaZco96kLWpbAZylZYEsnYA9XLQoqJT5ZaEqcMCLOVrDkEcQMqeqVwwRgfcrExa0LkhQciyiMuckAuw1TYu422sH2eYYmdOXVz0gIKpiiSPClhmU/IOw42EFFqKc07sVJN1FqqOq9h+ziJMiWuoSlU5KOFkBWyebDX4Q/qMSBKr6at81aDT3QuSsVKEvmCPyhyD1U28J8ewBKU+GYvTSzfCBx4qQM5tuyLH6grWMpTl0KiUlKWezPc7txCeccmxOsTIqlFKjlUol7FSSS5d7Ne3pppL2h72XLUQpVzzsDtFNUonXUwfwotts2GRpaLzh0yUKqWuZm7tSSFKAS76ksLFr+hjsfZvDzLGaTMTMlrDhQ2JGuW4bzj5xoK4pKXJ8Jtc6PcN6+pjtv2e4kQAgXSCRdnDnY6sbWhbjxaDk7Vo6UhbEBraP84XY1JCkl4KSGfW5ffXk+giOqLuGLHbr10aMn0Lj2V8ZcyBu+nu8+kc+xfs7RzM8sSxLUhSgRJWE3Bb2PEkC26d3joNRIyqY8bFvMPwjmHbiklTaqbKUlCVZw0/KkKCygKGchs9m42Ja4EZijJ2k68jZNLtWUvHqFEvuxLzHM+UlLFQ3zNYLBYFOzg6ERvKozLllSlIKuAUFFuTWfjBuFS5sqoNNOVlzhgfaTm/ItD7O44sTuIGq6KYmc0z8pLgauNAfjwhkpK6T13+YeKNK2t9C2rcklWsGYeHTxvxbhA2IqDhvr6eJqBbJ8+fAQ2O0Bk+Zm9NVJlqcywsggpOZSWIPI38+HrtiOPTJq+8PhIZmfwkfpO1/wCXjWZKueHSAKoMws2sdSYH3I5s0qJJUSS+pO+uvGLaulXNmSu8y5AkZQCLjVrXU50LMAT1NPQm4EXXFpNKpMszRMKu6SEFC2DpHsmxAfi20KyOpRS7d/oHHcW39hUZRkTlHIVSuBSSwOwzC6xpm994ryw6jZrm3CHlXhElMmXOCZhQpRcZrtdvysNCOtnMV8jhDYr734/YS39q8/ubAlmieVRzFArQkkJPU628Opvwgdm1guir+7BF9XBBYi2x8hHSutGqrpklRiM+oaWo5yVW4klgxPCw9OUWztBiK6dEmgl+GWkoVM/VNU4Lq4IfQcoWfZnQCfiMsLPshUw8yn9yYdfapQBFVLmDVfyMLaSko1oJN9nZcCS8hB3AEDYjOBWATzgvs+tP3aXlL+EXhBi8/LU39lgB1F/W/uhogSfaHg6V05UkMQxLdY5H9zuUkF9o+hKmWmZLYhwdo5v2p7NCWoLQfCYXKVMbjOe11CUG+kX3sFiQCEqJJIcHi40ZtbQtxKiaWCb2sSIA7LTCiYtBsFBwP6h+4+EDKXKP5DEj6Ro1OApyxA8NrHjxv8hE85YJUzOCAeWhPmxfzEIew2IGdJTe6LKB10t02PrFmmjU69N+kYlaFPTEmISyWtcal9vnfbnHNPtBoJCpi+8mCWtUuWSskMlYcJN+ICQeLBiCI6vVyb6tsRZut/q8cG+1NXe160OB3QQkkmwC0jX+1R/7+EYsbb06DU0u1ZXJlbPm/hrR3uS4UgeJI/WlYFgQxfQhnEGzqxaSoTkkzJITmzNmVLszkKIUUuLg6EvpZnSYUJMkFCypaCTnDJStDuUXNruNTdR0BcIJmMIVUBUyUEy/GhQYhZSoFJCzqcvqGgoSWR0kuP8AJsk8atv3fwLK1bkEaG4giizZbHeB65GVQDuAPCRooOWI5H+NoKw6aAnz+QhyVIGUrdhkwQmqVOotB1dOI03hYYyKOYRh1IZsxCB+ZQSPMw9w/D5KhPK8gupKXUU5CD4VEgM2g/zGnYxKU1SAsCwU19FAEvbezQFUyJilVCkBRQFqKyLhsxIfjq8dO37eut/r0DFpb7+wMK1QQZSie7UXPLp5nM3ECIMSkBC2SQQALgkg29oPsdYYVM2WqlCdFpVpxJ1PSw9B5pSTG9t6rv8A6ZpL6/0e3jZcakx4xp1jvsXif3etkTHYBYSei/Cfi/lF1+1e6ZS7eFTBuDcI5goRbMdqFzaOmVM1UQOZZLZjzLQuS9yYSs7L2DmlVHLL/l+EA43LKhNPB1bu4uPhG3YBGWkT/b8YJrhaZzHygZ2jI0wnCp4VKsm7amM4hRpmyCCB7PwgDs/M/DTDGpnBFPNXwCgPMD+I7KqVnY3Zz3GZP4IG7RTxLKVhadUlxzt9COwy8GCqdim5SC5sfrlHLMQpyhSk7XhUHSocWzs5iMxCxMleyoAka2PLcavwjqWFYpnSFEm/RhtaOJdja5QTlFlyi6f7S59NfdHUcJmZk5yWKmNtBbbjxvzjV7XQElZZ6ucgoUSbMX1HX/MfO2L4aqpmVFVmzLmLJShLaPlKVFRDEJAbaw1jrHbOuUaOchCgla0KSlSiwLjxEHZg9+JEcEm1cwSksSETWCg+q5bJd9nGUv14QauXyPao5JR+ZdnpEidNKZAdWQkBJIASXvrYRbcMoO6QkTEo7xI7wzMhJGSwSpemYC2txzuapU0U2nCFlQSVu2VXiDauPfuImlYhOnKly8yspZBCSQLn2rfmGoJ4RuSPxFprj5Mxy4PafLwa1FVLVMUkFS5UxT+IBKpalHxFGwuXawOh0eJ6elVKK5agCUrIJ42DEciGI6wROwtBmIKQM/epROkvcELCSQLEJKjtsqzbeNb3rKWQFgMprB9WAOgD5f8AbBxelXXX3MrbsQzZjlzGklTKBIdtue3vvHpmvN4kl5Qk5g6rNdmve28Gc78FpwDBlLeesqBYqSLHPmBS5b2Rf4cYXU2JBMlaSgFRUoX3B1zEM5DCG3Zup72V3SVBwhTJdlE2uCbEW0tvZoExXCAJalkZZhJWQSzN7QbXNu3OAnSVZH50l/H+DIW3cF43/YrpcLMyWpd835QBZRGt4SqN4b09WtKVJGhHpfUHaFc5N4OpW7/QH26r9SIRmPCPAxxxgiH9bXiYimR+hN+th8oQmCaNGZaBxIHqYxo1M+h+y0vLTJ6D4RiaXUrhEtOe7p08hAlOsFr/AMwnMzcRF2dS8scoaYhICpUuV+uah+mYn0ISRAGDIylQ2zK9xMH4xUqRKzS05lymWkfqYFwObEtzaOzPSNxLY3VLICgsgJaxHz59I5n2k7PKEwqSXDkhtW5iLxhVWmouCFWBINze45f4hiunuxTro/vhPexnRw+nmiRPC1BmcKHFJ/bXyjpnZyc4LkMNPi78NIQ9vuzS0qM1KPAdcu3Pk/yhf2N7RSpBCKnNlAsQkkHhmGtum0Eb2Ku1PbMrnzUs6JZaSG1I1UvkTeFGBYd98TM70kBU0KCksAhSswJAJZi6XHLzjp1b2Sw7EUFVMoJWLqUjW/6knctvEOEdlZ1KhAEqXMA9pmBU+6gTc/W0dLJGEW4Lb1/7/vk6MZSaU3pHK8dpaqlHcLVmkqHhIulQGjFnSRaz+oYxDg+KCTY3Sfa8A6s+YE3A6R2vtNgsuokEGnUqWWUFImJSpFvaSCGcAm27kGOP4p2LqZU2YhgQgllZgMydQrk4u0HCUZR4zrf8mNST5Rs1psTEyrTOGWWrMHCiAlQFgXJZK2GmhI1cxFMU0ybt+Ks6Hc/CDcMwmoQgsiWUkFKilQcg6hStGtERo8nhUtNtASVMODlGnKKF3x+gq6XL6iFCSVJADlxbjf3weMaWPCoIKUlwkoQRe24JZomVQXSpCsqnfkD12Mb1FRVn87ajwnK7l7swV5wCyLqxksMu6sEl4ugTAtEtMtSVApKHs3J290NJ/aLv1hEz2FZQ+6Tuf6g59k8AxEF0P3hcn8WVKMtiEqV3Z8TaqKyXY6jXhA1ZgiJl0JShv0/mPHLokch/EA8uNO32tGrDkel0NKnDUU6SAvNnZJKcrAF/a8Xstd9rRUcQwxYOaWM8tROVaHIsWIJ1HJ9RoTDSbQzsqQZqmTZmHoSC5ERzUT3GWbltl8LpccC3tR2Oce27b7ZuTFPwtCKnQPEFcD1drRGRDeZ2fnkuWJP9V4EqsOXL9tJA47esHHJF9MB4pLwChFn5n3N+8NOydP3lZIRxmD3X+UEV2DIl04m582cjKBZrXc7wx+zqWfvSVy0+NCVF1ORvoACbsz8THOa42jIwt09HTu2OJdxLSAOEDSMTQJfeKNkpzdbfQhX24rzkUKhISon8MpPhVYl32I0IPGKxhVX3aUfeF5kBTplpuVcjy4PCb57QTxuDo6l2dWmbJStCgSXcDYm7e+EeMdpFyhlk3mtcm4RpqN1fDd4kwXtdISCe5Uj/AI7DkYrUycCtaiAnOtSmO2ZRI6wjJldfcphgp3TSf1M9mO0KpOYTu9c2dDDMA5YqcZNri7C0PlY0Z4OQy5aVBx4Ao65T41lzoS4AhGlUskIUMw4EOBvvYRFNnhFQm4AUjIBYAMSwA2H7wrm5JpKmHwSlfgsUibVSktKqwpP6VurfTxJLerRpOkVU26kUZBs5QnXqREKScpF7tuG49RpGO8JygAlQs3S/GJvjZEUfCgwPEMKnSyFd3JlLt45Syg+YCwGt0gikxnEUTJaO/QpC1JSlS1IIdRygEpdTOWe7wDihmTZiUk5pimGtg5sOXrFf7TzMxVlZpeVI6Jt8Q/rFWGcpNJismKPE77KSUIGdYUUg58qWD66OSLHR945b9otbITUXmrStUpJYFWW7gEhmOmz8xEnYbGKqcgBUwinl3XMVfKE3YE622u0UjtF2uFWtZXJGUk5DmLgCyLF75WB9YpjGTnq/0ZE6S3/ggpcQngFUlJUB4VEpzD/i5D8CAI0FUpd5gGbQulINuIaLj9nlFS90qdMzkukZGuok5UBLKuSSdwLXiwVn3UKIVRKJ6SD/AO9ukMlmSyO0v7BWJuCq/wCjmAqGAzBw2osfWJ0TklNj5XeAJi3Sfd/ED06ygg77fzGPHZWslD+VMJABdKdi76tsRGO6U3tl+lvdpAlJiAbxB/6nL3+HwhklQZxlbiL/AA+ETyTi+h0WmiKQopPjSkpbVy/qdvSDEzkn2QC+mZ9+ogObKJPhUWPMt9fxESac6ah9XNhzGsY4qW7M5NKhuJI3tyct5aRHPpwpJSQCDr+8BCUSwezMPraJEBQ9kt8IHhXkzn9gGZg6yAkTCQm6UqDgRcvsXnD7xPmTDcJSgMnmSXhEkg6q66iN6REynzdxPmITMLqSCwMNWXxIXkxWvaNO3FaJlXPUQCEqCE8GsCo+b+QhFMoUMT3YVa1hv1Bt00eMqm5SUkqJ4jj6xAJqQ9k2LZhlvYG46lngafgJUlTJZCMiWS4HAAWfV9WPm0E09wHKh5/yQ8LhMQ6swYWYO7Ptb1bn0giUpGxA4WjJRDUr03/IWqYAoKBCstlaA6EXKSAPICJptbKWGmS1KHIhvItESVbOB5CIUyXuS/KwHxgFV2znHWkM5M+QlLIVlz3OcqJfgCzN+8birOgWgAtfOgH3m0JJs7XwF+ob0MBqkImAZ3SrlceYO3oIz4KbtsL4jUeKRY/9NRW2ZrskglZ2Hhez76c9oqeLTTlJOqiXHA72gz7o2ik23yM/HQiNfuYUhll93Oa3BnJtyhuNRg7AlyeqL12kkrGHSe6Se5VLR4UEAhyGIO5a4fUt58sqsOVJNw6VewvZTcNwriDoxiz9nu0lTR+BjOksRkJNn3Sfy+8XgXtJ2glzUd3JlKlgkFQIAawDWLHTWKcb467sjnB8rN+yM0pmkn2JaSRwzqBSD5BavNosVfUpVMUXa+jPrexfS8J8IpRLlpSdVAKUeD6OOLHnqInrZKFLJN+Z/gtEkqnkbZbKHDHGnsr1VRuHSSG238iID+7s4I8txDyYNOfuiaVhyVJckuN3/iKPiUtiFG3or8qWPnGiJ60khBYb8PSLAvCUM7q05ftAq8LQ2qvd+0askWE1JGtDiOZkMnMbbhzszA6/OHK8Lno9qQoWfe3qIXdmaVKKlK9ShyH0dix8tYtdVWLJcqJPPneJc74yqKH+nufzMVU2GzFJfuV2P6Tvz9IhmUUxN+6W3EBhD6fi00ADMfF4jxJDfsPSMTa9eVJdiRc3v1vCVOYzjHyIJ9FNIbul3GhSbjU2a/XnGF0EzKBkWCdLLboCweLAupUASNibXbbYdYHpp18rBlFyL66uC7g22+ZglOVC2lYhn4UoJIUk/wDEvrxUfjEP/SZqrEKbhvfZwkEdHi6U1SpIdJIzEhVz4ur79I0mVqySCbMOPI+t45ZpmLHFvZV5NIUpyhDW2BbnG6aVQFkEf7S38RZkYitEuc2U5UZg4BuH4wqqcUnLSFGYp1BD3P5gXDcLCHQuStipzUXSQAqjmM5SoDixjCKVevdzCOIBI928WOgr5ikqClFWVKSCSSbkg34QzRJCk34Ptw06ftC5uSYyM4tbKGZC7jKsnXKUqzemp9IhWklTGVMJ3ZJ4ags7ReVz1CWPESAwAOmsD0eITM+XMSCl3Oo8xr5vGQy8r0dki4070U/uF+0ErKeOVR63a4+njVVMtSgACCdAbc7OwMXWfVqLK0JZyHBLtYncNZjBlFVEy0IYMoKe3AJaN+K0rozvTKAqmmIPiSocHCmPQ6HTaA6qlzCyb7W15dIuk2sXKElaFEGZ7Q/LrwjOGYvMM6aktlYqy3YEPpe0HGcqckugZSSaT8lSk1uYFWVIWT4jlD/z1N42XV8h/wB37w7rZjo74AJWsgKKbO2lh1+HCBZNImYMxDHlYekHaT2jLTWj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eg;base64,/9j/4AAQSkZJRgABAQAAAQABAAD/2wCEAAkGBxQTEhUUExQWFhUXGBwaGBgYGRcdHRofHBwcHRwfGhkcHyggGBolIBweITEiJSorLi4uGh8zODMsNygtLisBCgoKDg0OGxAQGy8kICY0LCwsNCwsLDQsLDQsNCwvLCwsLCwsNCwsLC8sLCwsLCwsLCwsLCwsLCwsLCwsLCwsLP/AABEIAQwAvAMBIgACEQEDEQH/xAAcAAACAgMBAQAAAAAAAAAAAAAEBQMGAQIHAAj/xAA+EAABAgQEAwUFBwMDBQEAAAABAhEAAwQhBRIxQVFhcQYTIoGRMqGxwfAHFCNCUtHhYnLxM4KSFaKywtKT/8QAGgEAAwEBAQEAAAAAAAAAAAAAAgMEAQAFBv/EAC0RAAICAgIBAgQGAwEBAAAAAAABAhEDIRIxQQQiEzJRYRRxgZGhwbHw8eEz/9oADAMBAAIRAxEAPwDkihHpR8QiSdLIJBDGI5QvAjktoYS03LloxImFa9SwEDmYqYQkaQ2paTLCpPit9npYryPXSJaclKZmtwE+pc+5LecbpQoqTld0yi3JgpdubH4RJTgAkq9nUkflAuT5B492dxErmTF5RdmH6RoAOLAAeUTSbpyRTmaSUfqSIpUzZZUn2gXuUpAzDY6JS4Jvo+0QqAYBawg6FzJUeNylb+59NYJTTlMzKn2FggcgdvIwjxWRmGYBlJsocRoDzINn58o7H7nV6JnOUFoNWZRDLmBfNIUFDzZj5vEUiUCGSjMdiVAE+rJHv6wmRNKeXIwxp6xDX9rpYfvD5Y2lrf8Av2Dx5Y5Pm0enVBTrLKf7nbyCQkRp3z3cDkLe/WCUVShooh9WPygWqlhRfRW7aHy4xsfyNlFpadhdNmZ0kpTxdv8AMbpntqlKv7g/v1EJpcwu+4hlSnMw4xk4Vth4synpBKe7OqG/tU3/AJBQiRIy3QVAE+bc2sYMk0SdAFLPIFnjM3MksUAf3ED5xO53pFijWw/BqILfN7Kkm/A/uGfy4RqjDp/edyCzjM4LAjiVDaJsEnBMxRBBQlJUSM1iLgh7a25vB0+pVMlLUWDgpA4Je/lE7k0x62hZ94ElTIVnVuUrJT0OZLKHT1hrTrnkBYQcpYsS4I5AnMOsLaGsljKJyQWDg8U6XA1UG3/aBsSxgzVPoBoBHOLb6MUvuWKqQVkMEpUN8+Ukcw7uIjGJy02XMSrZrr+DD3xVpc832cM/Dh72gQqIMbHD9TJZKRZsS7RSk6BgOJ+ADkeRhUvGVquJZI2J1Prr1gOXNRmzlJzaDxWv7/fuYL+/E3Ye+GcFHwJbcvNL7CnGqbQwjy3i1YnMSZolXu+YjaxPrvCSow9SFhKtFeyoaK5j6tF6mumfP48UpR5eDfCJWqvKGqRGlJJCUgQdSUuZbbB8w6a/CJMs022e36fFxgkL8ZXkkAD2phvyQP8A6I9E84H7IA98ZYPtpsOJBBDc2f3xLiQMxzu9vKwHRrQtk5kKCk2Ukgg8CNIbCPLE4+Sb1MW8qkWufKUFeLK3Uvc6gi4iu1GJNPWcoIzFnA83FgXvw1MOsXxNJQlSRdaQoJZgkl7c2vFVEo6l4X6aFpuX5Ccs9qhrVTJEwEgpS/5SC44sohj6+kJlpY2iUgRqExVCPETL3GqZpG8bpqC8aKEYywdIxSkvJkHU84nkVCkF0lvr3QOxG0bJIjmkwoSaYX9+WT4iT1JMNMGpjPNyEgak7esV8mCaSsUjMBodfV/lCsmO4+3spw56l7+joMufTSk5QcwDEhO/NR/MfpoFqsXk+LIhQBDNbL5DY/TRUpdaDyiZM8bNEf4drs9Bepi+gmsnABHEOD0N/i8aBcLqhbmNpdTcPD/haEfH9zGLwPVTwIX1NcSWDiIJWZR5wUcPlicnq7fGIwkrKt2TuWc9ANzD6nrsqQkIICXDZzsS7tu/0NBFIphJklZ8RQSok8Xyy0+ZBJ5RFQUilIBF+d4TNxlvwNx43e+yTs8hCphWpRK3Nm3IsehuBfUAbwRiElBJQqyCSpJa6Vb/AOOcek0iRMK/ZzWIHUFwOIIBHMCJqpSVLZrWCm0B4pI216wGZNZORL6TLFxr9wGhkkrCDfUgjRQAJ33tpzhmmYJcpa1EZ5jpSP8AyP1wibDKEygVWKluEK2A6cSWtvEUsSQopfNMSAHVYWFgkHnbq/nPOak/seqpLHFP6ihEl1JCrBRt9cLxDi2HhOUJuonV9vLaCMTrESy01Tq/TqoHX2fy9VNC2mrlzJqRokP14eI6n4RTjU/mXR5+XMpe0lmhJSzW97Cw9BEEiZfIryMGS07Pt74X1KXvvDY70KkuJsZQiKdK84Jpp7hjrzjZaN3f190FyaewaTiLu6J2iPuzDfuy38RGuSIJZQHAXBGzxnu4NNGTpEBkneCU0ZxBskYEuJ8sYli8FyOohyxnKYnUBEZTG8jqNWPGPFKo2UYyi5A30EdZpEUHUw7wvD7pT+ZZCejmFMtGZQHE/Xui0YcWV3uyDbmrYD49IR6ibUdFXpcadyYTjchMxLSzYEKKd1AgFJHEJQW5X4vEYBl+BB9myv7t/TTyiWTaRLmD2wEy0/8A6hJV1AWAOY5GA5hdSi+qifUxJDqvoWppuvNDWRS5jfwj1J+ucCSQCk5gygo2uczG4Cd+nPzEFXi5IOXw26n1iXs9MBK75jrm6/Txa0p6Z8zDli9yMY7VELSA4SB4WJ3Ox8uukRV9KuXSzZuYkpCQhdn8SgFkHVxo/F2g3EqbMQRc+ovp0Yvy9Im7UywigmIGgSlv+SYnxYmmovwW5vUxcLj2/wCPqcuBY+cWfs5JdZVs4SPO/wAoq8Wjswo5QBf8RI9SRFXqL4Mn9I/fsNmIhcuW7w9qqVnDX+H00LFAubH9zEmOZ6MkRyKcN8+BiZcshjb94zSS9R5xHilR3aXGsFbcqFt0rYurcQAVxPwjE/EQkgZdQCb8YEwjC51XN7uSnMs31AA5knQRHimGzaeaqVOSUTE6g+4g7ht4qUIXRE8s6tdD6TVhQcHyjCg8JMPnlKhwNossqU/KE5I8GVYZ84i+ZTteBClobzpMCKkNfaNhMNoGAttGBaN1RCT6wxbBMTjEKYkXEbQxdAMcYUpC5gzApNzmBtmNtCLA6nVvdDv7uc3dsUhD21Yakv8AmJ472hHhEsZVEjVgPiYsFNXLlS+8ICmGVAWLneytco4dGjz898tHreljxhyZHRJUTOTqkTJDDVvElagOQcPAWfiPjE+ET3MwhKUgSyphmNypN3JJJLb8IjUW46D4RkVUnf8AujMe22RT6TKtYN2Zienx6QfggCc928UAVlR+IfL4Rmiq8uYcVR6KWj5dtssOcbPfcws7UTiaaYHfT3KT8oC/6gtSrWER41UZqdb2LfMRlGbKaYsfZuc2VPFQU/R2+MVwwRJrCkWHvMdkjyjRRhmoytnQatPjUb3v7vfCyqllren1vAOBYtnAlrPjGhJ9of8A18YPqVvbzjz1BwlTPTWRZI2iKhVx4GE+P1DsPOGblur7wkxk3EUYl77EZ37GXn7HqdQnBQy5V5gp9WSDcWtfLvv6F/bFKUpEqapIzJWU5hl0I00Cjpu8Vf7P6xCZoC5vdgPqopBdrEaKFtDyif7RsbE0ypKVZkyxrxP+GgGpfiDfb+Hsp6TFpoVulO7ja0VMGLBgc10te0UZ1cbEelnTobrHM+cDzZCm5P8AVoKl3vGlST/iIot2XsUTERAuYB1ieegkwHMll7xZCmJeiNa41SCogcTGSQI9InZVhXAg3v6w0VavZeMBwcqylQaWNSWAPEAmCccQhS3KwUhOiRawuE7MOO+l7wqTii1scx8tQ2z8oyVElyXPOPKalytn0ca40ujSiSPxQDYIF9HGdI+ceWp9o2wqQe7nL4AJ94MZA0eGX7mT49oT16vGqI5Uxo9UEkvEWZrR6Z8pQZKnwLiM50KjR4GrVWMYbQtj0SIkqOgMTS6BZ2A6kR1pGqLfgZYfQ5kl02b04NxMFS5ygcqyeCVH/wBv39eMb4Phc0bo9XgmuwmY3tI6Zh8HhM545abGY1kg7SIpExiQf8QoxttXvDFcshN7HQ3eNuyWDqrKkWBCSwB0JF7/ANIHiPkN4zEt2U55rh+Y47Fdh0zEd/VOEMGSCRre51dvE3DnFX7WSkCpmd0lKUAslKdAB84632tn9xTqTLslAyizkqN1qPE3HqqOZdnOzSqtd86EAFa5jApSkBzvZTA+60O5Ijim0VpoJpaxSAWNo6DP7FoVOny0hKkMe7mJJGU2yjTxAGxHPpDHsb2DnJczEIAHsqUEm73YcOfpC3mi1rYyMJRf0KVh2IZm4wxWoM5IaHXaf7OZ8pRn0rTHPikobNfUpALEcorDKumbLUhaTdKgQR5GJ5wT2i7FlvTIKueD7O0LJiiTeDZxZ4CXxijGkkZNkSojMSmIjDhEh3hJf0/iGcw2hVgV26kfMQzqwWiDL/8ASj2/SyvDY5wukJpFrYjOVMbNbKWbV/DAUmoYaRZMOQpNEjxAgqUQljbM4F34nhFfkIAcF7EiJscrlL8zISeysTzEYieaLxhKQ3lHr2fNGpjChmMZqp4QAOMByqwlQYbwLt9DIUtsLCCB/BhnhtCuYbJUotolKierAaRJhE6ZMWAJa1pBBX3YJIG5GxLcY7HgFCiXSzJsk5iAVpuH9gHKvk7hurawmnJ0HLJxVnNqOky6khtXQQfeNeUZxWdlQVJSVszhiCz3OwtrrDirpFEqXMmqKik3e7udCL20YWhNiQQmmWUrlgqEpSgpifw1gLDEuoMoq/2tCl6X3KVnfiFVUVCvzlJWsZEqulA4fqVxGwG55Aw77AY6umIIQFJU6S7aE/lP6nY34Qq7VV4mKASXKgH0YAABIAFhYDf3l4Y9n0BKUJYFwDs/tOOjkRQ37dAd/MdEq5MqskpRmALXCgzK3IGm7jygGZNVTy0SPDLQsgZxbwj2ipVgcrachEkrEkS0WBKreEFX5RvqyXHDbnFU7OTJuL1xVUq/BlpMxabhKUJ2G/rfXSEOLn2+voMjKMVpd/U6l2aMucAqQgiWAwmkf6jWJS4DgdADre8WJMlCjZ1FLgkv87efpGaPIUJAATKyJUkWAytYNyA0b1g4oAypyult21Glt+PlDIQSWhE5tvYorKacQO7XKlkHQhanGlyCG9D0hJjOCpqUhNUhOd7TEXI6KYeYIb4xdlyXd2Pl9PeBZ1FmAItvcfGNcDo5Gj587ZdkKikJWRnknSYnbhnH5T7oqCjH1NPw+XMQtExKSFApWOIbfyMfOHazAlUdQqUS6falq2Wg+yQd+B5iDhrRTHI5diVRiI3jY6wypZAQ/wCYkW+Onzg5So6uTN+z6lBZTcFx6n6EN6tZ9NebQHh0p5iRoVWYc3u+moh/idDosCynccFD2h03/wARBmmviI9b0XyOFmaPtCO7Eshhxc20Ng3KA55BUSNCYG7neJJclxq0BGMU7Q7g4imZrGjxJMF4gX8o9I+aFVRUFWuzt9eUG4O3jJAJAcW5GFqxcxPQz8pgn0YuzsFF2kFPQyZaJWWonIawshx7Ra7sQW5h2gzC+0JkzJBnBkzUqQVsALElJLWAOYuNBl5xSKTEe8QVLdWWYggW8OdKk2awA7tIg2fNM1ATMzFKS6Q9hd9HYGIsa4PZRnkpVXQ/xOmAVPk5ikZDNkrDOkp1SxspJG3BL845cjDJ88lR0ucxLB92A+UWKslzlOjvVd2bBKiSw4Ny0ttBVQvJJKUXKUtow+PuinlXRMikTZfdTEgnMU6nYNpzLftDaZjwJBSwy8htpCGYvMokl33MaI3EE4p9hrWi80WF1ZlrnBdijMGXdyCwbiL+rbw+w2iRR4YxP4tYtKGbRAIK/Ii3+4RL9llSuZKyrKl5TlCbHw5WDPwv5kmA8cxcTqnJMTkUgZUyyW7vKHDuC97uNXhHKbVS/gNqKdou0+pSZ+GSSspyqVMUczeylkpP9JJP/GLarFU51LUXloSpiAGsb+ZsBxY8b0XD6OXUSxNmAKmBgyXAKE+0lIuxUCW1uOEWGdgCRkVKzKlWOQqIIPAhrHm3GCgvAuRNK7YZ27qUWFvFbpo7RXu132kT6JUsKRKJWX7sEuE3upV2Ds1tuRi4U9IlCcxSEsDYF3A42b3eccOosPNfWnv7GYVKLbcAOCRp0EE9PZ0Umdm7LYzOqpQnTZSEBV05FFQKeZIHi1tyiifbXRBYpljULWgkcCM3/r74uWEYJKopCu6RkGUv4le0WAZLtcnXpxinfaZUkUCZhBJNSxc8UKD+6At3QyFJ34OXT6JJIZSQBqH9zaiJsiQQU3s2+we3GF1TUZxYuQX/AH67QMmo8LOX6wXBtbYx5UmPsNnoStPiyuoOog2JsCddLHyjoaQmbJUlfhzOw/SsXY6WfTi/nHIpJyEZjs43bj0VHROz9X3tOlRL+HzeWch88pBiH12OkpIt9FltteVsWz5ZSSk2IsY3kENBOKymVbcAte22/SAZJttA43aPXybSYknmB5itIkn3jRIf0j1D5QCxBN3aBUJuOsF14uIHa6esEjKLJgKAM4cjMgjWzpUF/BCvWGCwWDFVuZhXg6vEX0GvQ+FX/aoxZJVwCDqPjEWWfCRRCHKIs8TXzDzMbqBy6luBhhLmHUM122duEa4jVd3KWstYcdzYe+AWd3VHPAvqUCum5lKPP+I1kyFLISgEnYDUxADD7svKqwVTKVJP5CRl4Z2vyEXSdLtfr0Trb6st/wBkvaFFMZslcqcubmZORKSEjcKJIyFwblhCrt9UTRWJqFS8iFhh4kqJb9RT4QrdhtxvAMrFFzkrnVMxSkoICJYsFrU7aeyAEklr7bwwp8HM6nMxSs6pmksJ9nKoB03ADJDMwABbhHOMU7brx15/MxSb6X/AzsDXTFrypV/qkoCTspiX1sSAb6XO4aOrdnsekyyuVNnZbn/VdJSQE2JNjZt/WOX9iqEU09MwgrQlx4QTlNgCoas2Yed4uOLyxNWtSSlRKVpS4IYpCVS1BJ/qzDM2whb09GvaLJ2mxUyqWcpKSXSEpJsAF2fnq/uig9gJIM5Sjc2Y6X1t5AxY5eIS8QopgQ6u7SJiVB7lN1JPEgWbnygbsBSsgqI1UoeQIbpAcm5bCqkWzGFhFOEB2OUb6C+p3tFfxrCRV0M+n1OXOn+9BBDHbRvOHHaOaGQLtcwJSTDLUCli/Gw8zt6QtzqYcY+w+bivLmHOPTUZWY3+tOUWv7TMIEiumS0pYLPeoYMGW5PoXHlFUAyrZV2itOxbRumZnUArQbfGLj2GqWlzEBWi1W4CYhgQf7kCKWEZnULCLx9n9CUSlz1EALDJFr5VO99GKddr8Ym9ZXwmVejv4q/X9hpiMk5EngG4tuPnENNg61JCvCAdHf5CG0yuCkKzFKio+FACiHOns/CF82bOJ9pDMwAKQA1mYs0edhcqro+gi18NaKPUBjaNpZv5R6esZrkH1jMwJBBBGl2ePZs+XoFrC6k9YHUk5k9YLqVB0NziGYfEm28ajq0x3g0kkqH6kkQzk1JEpB/2t0LfKF2Fzcp58fraDUSc4UEXZYUC9gD04sYizfNspxL2haJKkIsxDkg8DFb7T15UmXL0/Msc9APjFgJcM5BDnKeerbEbxU+0ivx1dE/CO9Orns7PqAsUYeYBjyqZCkd2FhagrxEjbKQ3PjyhLT5c6cz5cwzNqz3bm0WWvxpMxcuejMBKSEpSpgQpRUfCRswzF+DbxZKPNqLVryR8uK5J7IqPDZk9aZEkD8IKKrsCpR8QKtyBlR/sMXPsTInAZVkITlOQL2sSkgEXIKnb+lPCKV2ZxBdNNziWVlSSADmuSQxtc3+MdPw/sjUVn4+XuAQjIJwUFBgxYJYkcM3E2FozJkkpU17fH1syMVxtd+SrFAlzkmciZTmYlQBc2WGuqZqbk+L+sHQkx1XDMKlLSVqISkl32ImISFpUTZswduQio9rcLqJMpaMtPPS2bNlWlYKf0FyCq+mhDjeKrialzZYp5k3MmSlSUJJFrOQL7As9+Gmkt8aTKq+JtHSaqno8OQvuJiAVpW0tKnKlK0sDYPqbBrRv2Tkg06HIGZwXOttG3sDHDOzAyTVBrFIPv35guDHdOwas0gAjRTQzjUqEt6LDieH5pQto5ffZrdIQDg+mo/fl+0XYB0s3JvdFWrqfKrRnvfbkYXlj5CxSvRSPtfwsTaeTUywTMkEIWG1Qs2vuyhpzMccQArMpR+to+iMTld7TVEosSqStraqSCpNnvcCPns0hKDMZnuwFm+Q/aH4pXHYMlTIELUE2didYZ4VixkpYgLS7s7Eccp+WhhcZvgytv9eceTJLgcYbKKkqZ0Jyg7idFpMUkrQO5dKiPETZYHTQjYkX5RuJBvZ+hYRSp0wywCLKSbeX18YslPjspSUn2bMUkaHkQbjhHnSwOLuO0erHPapun/krE5IcvGEkM8aTSSTGwo5xLBCndgCGc8A7OeUei6PJRrMmOpLxpXLuOUNJvZ1aWeagzNciQbOHGZSmCfSMK7MVLBRShjp+JLv08V4xOLegulTAZVUtOYAeynxabt++0G0OLqljOlIOYZbuWb2b/wDKI6mjWgkTAEqUN2vo13Ytf1HCIkS/AUvbXUMPaYC97e884CST7Q2CfhlhpKlM6SV5XJtf3t8Yq2OH8ZfEBIP/ABETSsYKEhCHSASRtrx4wJVTBNnP7IURrtYAnWBxYnCTfgHLkUopeR/2YoaZco96kLWpbAZylZYEsnYA9XLQoqJT5ZaEqcMCLOVrDkEcQMqeqVwwRgfcrExa0LkhQciyiMuckAuw1TYu422sH2eYYmdOXVz0gIKpiiSPClhmU/IOw42EFFqKc07sVJN1FqqOq9h+ziJMiWuoSlU5KOFkBWyebDX4Q/qMSBKr6at81aDT3QuSsVKEvmCPyhyD1U28J8ewBKU+GYvTSzfCBx4qQM5tuyLH6grWMpTl0KiUlKWezPc7txCeccmxOsTIqlFKjlUol7FSSS5d7Ne3pppL2h72XLUQpVzzsDtFNUonXUwfwotts2GRpaLzh0yUKqWuZm7tSSFKAS76ksLFr+hjsfZvDzLGaTMTMlrDhQ2JGuW4bzj5xoK4pKXJ8Jtc6PcN6+pjtv2e4kQAgXSCRdnDnY6sbWhbjxaDk7Vo6UhbEBraP84XY1JCkl4KSGfW5ffXk+giOqLuGLHbr10aMn0Lj2V8ZcyBu+nu8+kc+xfs7RzM8sSxLUhSgRJWE3Bb2PEkC26d3joNRIyqY8bFvMPwjmHbiklTaqbKUlCVZw0/KkKCygKGchs9m42Ja4EZijJ2k68jZNLtWUvHqFEvuxLzHM+UlLFQ3zNYLBYFOzg6ERvKozLllSlIKuAUFFuTWfjBuFS5sqoNNOVlzhgfaTm/ItD7O44sTuIGq6KYmc0z8pLgauNAfjwhkpK6T13+YeKNK2t9C2rcklWsGYeHTxvxbhA2IqDhvr6eJqBbJ8+fAQ2O0Bk+Zm9NVJlqcywsggpOZSWIPI38+HrtiOPTJq+8PhIZmfwkfpO1/wCXjWZKueHSAKoMws2sdSYH3I5s0qJJUSS+pO+uvGLaulXNmSu8y5AkZQCLjVrXU50LMAT1NPQm4EXXFpNKpMszRMKu6SEFC2DpHsmxAfi20KyOpRS7d/oHHcW39hUZRkTlHIVSuBSSwOwzC6xpm994ryw6jZrm3CHlXhElMmXOCZhQpRcZrtdvysNCOtnMV8jhDYr734/YS39q8/ubAlmieVRzFArQkkJPU628Opvwgdm1guir+7BF9XBBYi2x8hHSutGqrpklRiM+oaWo5yVW4klgxPCw9OUWztBiK6dEmgl+GWkoVM/VNU4Lq4IfQcoWfZnQCfiMsLPshUw8yn9yYdfapQBFVLmDVfyMLaSko1oJN9nZcCS8hB3AEDYjOBWATzgvs+tP3aXlL+EXhBi8/LU39lgB1F/W/uhogSfaHg6V05UkMQxLdY5H9zuUkF9o+hKmWmZLYhwdo5v2p7NCWoLQfCYXKVMbjOe11CUG+kX3sFiQCEqJJIcHi40ZtbQtxKiaWCb2sSIA7LTCiYtBsFBwP6h+4+EDKXKP5DEj6Ro1OApyxA8NrHjxv8hE85YJUzOCAeWhPmxfzEIew2IGdJTe6LKB10t02PrFmmjU69N+kYlaFPTEmISyWtcal9vnfbnHNPtBoJCpi+8mCWtUuWSskMlYcJN+ICQeLBiCI6vVyb6tsRZut/q8cG+1NXe160OB3QQkkmwC0jX+1R/7+EYsbb06DU0u1ZXJlbPm/hrR3uS4UgeJI/WlYFgQxfQhnEGzqxaSoTkkzJITmzNmVLszkKIUUuLg6EvpZnSYUJMkFCypaCTnDJStDuUXNruNTdR0BcIJmMIVUBUyUEy/GhQYhZSoFJCzqcvqGgoSWR0kuP8AJsk8atv3fwLK1bkEaG4giizZbHeB65GVQDuAPCRooOWI5H+NoKw6aAnz+QhyVIGUrdhkwQmqVOotB1dOI03hYYyKOYRh1IZsxCB+ZQSPMw9w/D5KhPK8gupKXUU5CD4VEgM2g/zGnYxKU1SAsCwU19FAEvbezQFUyJilVCkBRQFqKyLhsxIfjq8dO37eut/r0DFpb7+wMK1QQZSie7UXPLp5nM3ECIMSkBC2SQQALgkg29oPsdYYVM2WqlCdFpVpxJ1PSw9B5pSTG9t6rv8A6ZpL6/0e3jZcakx4xp1jvsXif3etkTHYBYSei/Cfi/lF1+1e6ZS7eFTBuDcI5goRbMdqFzaOmVM1UQOZZLZjzLQuS9yYSs7L2DmlVHLL/l+EA43LKhNPB1bu4uPhG3YBGWkT/b8YJrhaZzHygZ2jI0wnCp4VKsm7amM4hRpmyCCB7PwgDs/M/DTDGpnBFPNXwCgPMD+I7KqVnY3Zz3GZP4IG7RTxLKVhadUlxzt9COwy8GCqdim5SC5sfrlHLMQpyhSk7XhUHSocWzs5iMxCxMleyoAka2PLcavwjqWFYpnSFEm/RhtaOJdja5QTlFlyi6f7S59NfdHUcJmZk5yWKmNtBbbjxvzjV7XQElZZ6ucgoUSbMX1HX/MfO2L4aqpmVFVmzLmLJShLaPlKVFRDEJAbaw1jrHbOuUaOchCgla0KSlSiwLjxEHZg9+JEcEm1cwSksSETWCg+q5bJd9nGUv14QauXyPao5JR+ZdnpEidNKZAdWQkBJIASXvrYRbcMoO6QkTEo7xI7wzMhJGSwSpemYC2txzuapU0U2nCFlQSVu2VXiDauPfuImlYhOnKly8yspZBCSQLn2rfmGoJ4RuSPxFprj5Mxy4PafLwa1FVLVMUkFS5UxT+IBKpalHxFGwuXawOh0eJ6elVKK5agCUrIJ42DEciGI6wROwtBmIKQM/epROkvcELCSQLEJKjtsqzbeNb3rKWQFgMprB9WAOgD5f8AbBxelXXX3MrbsQzZjlzGklTKBIdtue3vvHpmvN4kl5Qk5g6rNdmve28Gc78FpwDBlLeesqBYqSLHPmBS5b2Rf4cYXU2JBMlaSgFRUoX3B1zEM5DCG3Zup72V3SVBwhTJdlE2uCbEW0tvZoExXCAJalkZZhJWQSzN7QbXNu3OAnSVZH50l/H+DIW3cF43/YrpcLMyWpd835QBZRGt4SqN4b09WtKVJGhHpfUHaFc5N4OpW7/QH26r9SIRmPCPAxxxgiH9bXiYimR+hN+th8oQmCaNGZaBxIHqYxo1M+h+y0vLTJ6D4RiaXUrhEtOe7p08hAlOsFr/AMwnMzcRF2dS8scoaYhICpUuV+uah+mYn0ISRAGDIylQ2zK9xMH4xUqRKzS05lymWkfqYFwObEtzaOzPSNxLY3VLICgsgJaxHz59I5n2k7PKEwqSXDkhtW5iLxhVWmouCFWBINze45f4hiunuxTro/vhPexnRw+nmiRPC1BmcKHFJ/bXyjpnZyc4LkMNPi78NIQ9vuzS0qM1KPAdcu3Pk/yhf2N7RSpBCKnNlAsQkkHhmGtum0Eb2Ku1PbMrnzUs6JZaSG1I1UvkTeFGBYd98TM70kBU0KCksAhSswJAJZi6XHLzjp1b2Sw7EUFVMoJWLqUjW/6knctvEOEdlZ1KhAEqXMA9pmBU+6gTc/W0dLJGEW4Lb1/7/vk6MZSaU3pHK8dpaqlHcLVmkqHhIulQGjFnSRaz+oYxDg+KCTY3Sfa8A6s+YE3A6R2vtNgsuokEGnUqWWUFImJSpFvaSCGcAm27kGOP4p2LqZU2YhgQgllZgMydQrk4u0HCUZR4zrf8mNST5Rs1psTEyrTOGWWrMHCiAlQFgXJZK2GmhI1cxFMU0ybt+Ks6Hc/CDcMwmoQgsiWUkFKilQcg6hStGtERo8nhUtNtASVMODlGnKKF3x+gq6XL6iFCSVJADlxbjf3weMaWPCoIKUlwkoQRe24JZomVQXSpCsqnfkD12Mb1FRVn87ajwnK7l7swV5wCyLqxksMu6sEl4ugTAtEtMtSVApKHs3J290NJ/aLv1hEz2FZQ+6Tuf6g59k8AxEF0P3hcn8WVKMtiEqV3Z8TaqKyXY6jXhA1ZgiJl0JShv0/mPHLokch/EA8uNO32tGrDkel0NKnDUU6SAvNnZJKcrAF/a8Xstd9rRUcQwxYOaWM8tROVaHIsWIJ1HJ9RoTDSbQzsqQZqmTZmHoSC5ERzUT3GWbltl8LpccC3tR2Oce27b7ZuTFPwtCKnQPEFcD1drRGRDeZ2fnkuWJP9V4EqsOXL9tJA47esHHJF9MB4pLwChFn5n3N+8NOydP3lZIRxmD3X+UEV2DIl04m582cjKBZrXc7wx+zqWfvSVy0+NCVF1ORvoACbsz8THOa42jIwt09HTu2OJdxLSAOEDSMTQJfeKNkpzdbfQhX24rzkUKhISon8MpPhVYl32I0IPGKxhVX3aUfeF5kBTplpuVcjy4PCb57QTxuDo6l2dWmbJStCgSXcDYm7e+EeMdpFyhlk3mtcm4RpqN1fDd4kwXtdISCe5Uj/AI7DkYrUycCtaiAnOtSmO2ZRI6wjJldfcphgp3TSf1M9mO0KpOYTu9c2dDDMA5YqcZNri7C0PlY0Z4OQy5aVBx4Ao65T41lzoS4AhGlUskIUMw4EOBvvYRFNnhFQm4AUjIBYAMSwA2H7wrm5JpKmHwSlfgsUibVSktKqwpP6VurfTxJLerRpOkVU26kUZBs5QnXqREKScpF7tuG49RpGO8JygAlQs3S/GJvjZEUfCgwPEMKnSyFd3JlLt45Syg+YCwGt0gikxnEUTJaO/QpC1JSlS1IIdRygEpdTOWe7wDihmTZiUk5pimGtg5sOXrFf7TzMxVlZpeVI6Jt8Q/rFWGcpNJismKPE77KSUIGdYUUg58qWD66OSLHR945b9otbITUXmrStUpJYFWW7gEhmOmz8xEnYbGKqcgBUwinl3XMVfKE3YE622u0UjtF2uFWtZXJGUk5DmLgCyLF75WB9YpjGTnq/0ZE6S3/ggpcQngFUlJUB4VEpzD/i5D8CAI0FUpd5gGbQulINuIaLj9nlFS90qdMzkukZGuok5UBLKuSSdwLXiwVn3UKIVRKJ6SD/AO9ukMlmSyO0v7BWJuCq/wCjmAqGAzBw2osfWJ0TklNj5XeAJi3Sfd/ED06ygg77fzGPHZWslD+VMJABdKdi76tsRGO6U3tl+lvdpAlJiAbxB/6nL3+HwhklQZxlbiL/AA+ETyTi+h0WmiKQopPjSkpbVy/qdvSDEzkn2QC+mZ9+ogObKJPhUWPMt9fxESac6ah9XNhzGsY4qW7M5NKhuJI3tyct5aRHPpwpJSQCDr+8BCUSwezMPraJEBQ9kt8IHhXkzn9gGZg6yAkTCQm6UqDgRcvsXnD7xPmTDcJSgMnmSXhEkg6q66iN6REynzdxPmITMLqSCwMNWXxIXkxWvaNO3FaJlXPUQCEqCE8GsCo+b+QhFMoUMT3YVa1hv1Bt00eMqm5SUkqJ4jj6xAJqQ9k2LZhlvYG46lngafgJUlTJZCMiWS4HAAWfV9WPm0E09wHKh5/yQ8LhMQ6swYWYO7Ptb1bn0giUpGxA4WjJRDUr03/IWqYAoKBCstlaA6EXKSAPICJptbKWGmS1KHIhvItESVbOB5CIUyXuS/KwHxgFV2znHWkM5M+QlLIVlz3OcqJfgCzN+8birOgWgAtfOgH3m0JJs7XwF+ob0MBqkImAZ3SrlceYO3oIz4KbtsL4jUeKRY/9NRW2ZrskglZ2Hhez76c9oqeLTTlJOqiXHA72gz7o2ik23yM/HQiNfuYUhll93Oa3BnJtyhuNRg7AlyeqL12kkrGHSe6Se5VLR4UEAhyGIO5a4fUt58sqsOVJNw6VewvZTcNwriDoxiz9nu0lTR+BjOksRkJNn3Sfy+8XgXtJ2glzUd3JlKlgkFQIAawDWLHTWKcb467sjnB8rN+yM0pmkn2JaSRwzqBSD5BavNosVfUpVMUXa+jPrexfS8J8IpRLlpSdVAKUeD6OOLHnqInrZKFLJN+Z/gtEkqnkbZbKHDHGnsr1VRuHSSG238iID+7s4I8txDyYNOfuiaVhyVJckuN3/iKPiUtiFG3or8qWPnGiJ60khBYb8PSLAvCUM7q05ftAq8LQ2qvd+0askWE1JGtDiOZkMnMbbhzszA6/OHK8Lno9qQoWfe3qIXdmaVKKlK9ShyH0dix8tYtdVWLJcqJPPneJc74yqKH+nufzMVU2GzFJfuV2P6Tvz9IhmUUxN+6W3EBhD6fi00ADMfF4jxJDfsPSMTa9eVJdiRc3v1vCVOYzjHyIJ9FNIbul3GhSbjU2a/XnGF0EzKBkWCdLLboCweLAupUASNibXbbYdYHpp18rBlFyL66uC7g22+ZglOVC2lYhn4UoJIUk/wDEvrxUfjEP/SZqrEKbhvfZwkEdHi6U1SpIdJIzEhVz4ur79I0mVqySCbMOPI+t45ZpmLHFvZV5NIUpyhDW2BbnG6aVQFkEf7S38RZkYitEuc2U5UZg4BuH4wqqcUnLSFGYp1BD3P5gXDcLCHQuStipzUXSQAqjmM5SoDixjCKVevdzCOIBI928WOgr5ikqClFWVKSCSSbkg34QzRJCk34Ptw06ftC5uSYyM4tbKGZC7jKsnXKUqzemp9IhWklTGVMJ3ZJ4ags7ReVz1CWPESAwAOmsD0eITM+XMSCl3Oo8xr5vGQy8r0dki4070U/uF+0ErKeOVR63a4+njVVMtSgACCdAbc7OwMXWfVqLK0JZyHBLtYncNZjBlFVEy0IYMoKe3AJaN+K0rozvTKAqmmIPiSocHCmPQ6HTaA6qlzCyb7W15dIuk2sXKElaFEGZ7Q/LrwjOGYvMM6aktlYqy3YEPpe0HGcqckugZSSaT8lSk1uYFWVIWT4jlD/z1N42XV8h/wB37w7rZjo74AJWsgKKbO2lh1+HCBZNImYMxDHlYekHaT2jLTWj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data:image/jpeg;base64,/9j/4AAQSkZJRgABAQAAAQABAAD/2wCEAAkGBxQTEhUUExQWFhUXGBwaGBgYGRcdHRofHBwcHRwfGhkcHyggGBolIBweITEiJSorLi4uGh8zODMsNygtLisBCgoKDg0OGxAQGy8kICY0LCwsNCwsLDQsLDQsNCwvLCwsLCwsNCwsLC8sLCwsLCwsLCwsLCwsLCwsLCwsLCwsLP/AABEIAQwAvAMBIgACEQEDEQH/xAAcAAACAgMBAQAAAAAAAAAAAAAEBQMGAQIHAAj/xAA+EAABAgQEAwUFBwMDBQEAAAABAhEAAwQhBRIxQVFhcQYTIoGRMqGxwfAHFCNCUtHhYnLxM4KSFaKywtKT/8QAGgEAAwEBAQEAAAAAAAAAAAAAAgMEAQAFBv/EAC0RAAICAgIBAgQGAwEBAAAAAAABAhEDIRIxQQQiEzJRYRRxgZGhwbHw8eEz/9oADAMBAAIRAxEAPwDkihHpR8QiSdLIJBDGI5QvAjktoYS03LloxImFa9SwEDmYqYQkaQ2paTLCpPit9npYryPXSJaclKZmtwE+pc+5LecbpQoqTld0yi3JgpdubH4RJTgAkq9nUkflAuT5B492dxErmTF5RdmH6RoAOLAAeUTSbpyRTmaSUfqSIpUzZZUn2gXuUpAzDY6JS4Jvo+0QqAYBawg6FzJUeNylb+59NYJTTlMzKn2FggcgdvIwjxWRmGYBlJsocRoDzINn58o7H7nV6JnOUFoNWZRDLmBfNIUFDzZj5vEUiUCGSjMdiVAE+rJHv6wmRNKeXIwxp6xDX9rpYfvD5Y2lrf8Av2Dx5Y5Pm0enVBTrLKf7nbyCQkRp3z3cDkLe/WCUVShooh9WPygWqlhRfRW7aHy4xsfyNlFpadhdNmZ0kpTxdv8AMbpntqlKv7g/v1EJpcwu+4hlSnMw4xk4Vth4synpBKe7OqG/tU3/AJBQiRIy3QVAE+bc2sYMk0SdAFLPIFnjM3MksUAf3ED5xO53pFijWw/BqILfN7Kkm/A/uGfy4RqjDp/edyCzjM4LAjiVDaJsEnBMxRBBQlJUSM1iLgh7a25vB0+pVMlLUWDgpA4Je/lE7k0x62hZ94ElTIVnVuUrJT0OZLKHT1hrTrnkBYQcpYsS4I5AnMOsLaGsljKJyQWDg8U6XA1UG3/aBsSxgzVPoBoBHOLb6MUvuWKqQVkMEpUN8+Ukcw7uIjGJy02XMSrZrr+DD3xVpc832cM/Dh72gQqIMbHD9TJZKRZsS7RSk6BgOJ+ADkeRhUvGVquJZI2J1Prr1gOXNRmzlJzaDxWv7/fuYL+/E3Ye+GcFHwJbcvNL7CnGqbQwjy3i1YnMSZolXu+YjaxPrvCSow9SFhKtFeyoaK5j6tF6mumfP48UpR5eDfCJWqvKGqRGlJJCUgQdSUuZbbB8w6a/CJMs022e36fFxgkL8ZXkkAD2phvyQP8A6I9E84H7IA98ZYPtpsOJBBDc2f3xLiQMxzu9vKwHRrQtk5kKCk2Ukgg8CNIbCPLE4+Sb1MW8qkWufKUFeLK3Uvc6gi4iu1GJNPWcoIzFnA83FgXvw1MOsXxNJQlSRdaQoJZgkl7c2vFVEo6l4X6aFpuX5Ccs9qhrVTJEwEgpS/5SC44sohj6+kJlpY2iUgRqExVCPETL3GqZpG8bpqC8aKEYywdIxSkvJkHU84nkVCkF0lvr3QOxG0bJIjmkwoSaYX9+WT4iT1JMNMGpjPNyEgak7esV8mCaSsUjMBodfV/lCsmO4+3spw56l7+joMufTSk5QcwDEhO/NR/MfpoFqsXk+LIhQBDNbL5DY/TRUpdaDyiZM8bNEf4drs9Bepi+gmsnABHEOD0N/i8aBcLqhbmNpdTcPD/haEfH9zGLwPVTwIX1NcSWDiIJWZR5wUcPlicnq7fGIwkrKt2TuWc9ANzD6nrsqQkIICXDZzsS7tu/0NBFIphJklZ8RQSok8Xyy0+ZBJ5RFQUilIBF+d4TNxlvwNx43e+yTs8hCphWpRK3Nm3IsehuBfUAbwRiElBJQqyCSpJa6Vb/AOOcek0iRMK/ZzWIHUFwOIIBHMCJqpSVLZrWCm0B4pI216wGZNZORL6TLFxr9wGhkkrCDfUgjRQAJ33tpzhmmYJcpa1EZ5jpSP8AyP1wibDKEygVWKluEK2A6cSWtvEUsSQopfNMSAHVYWFgkHnbq/nPOak/seqpLHFP6ihEl1JCrBRt9cLxDi2HhOUJuonV9vLaCMTrESy01Tq/TqoHX2fy9VNC2mrlzJqRokP14eI6n4RTjU/mXR5+XMpe0lmhJSzW97Cw9BEEiZfIryMGS07Pt74X1KXvvDY70KkuJsZQiKdK84Jpp7hjrzjZaN3f190FyaewaTiLu6J2iPuzDfuy38RGuSIJZQHAXBGzxnu4NNGTpEBkneCU0ZxBskYEuJ8sYli8FyOohyxnKYnUBEZTG8jqNWPGPFKo2UYyi5A30EdZpEUHUw7wvD7pT+ZZCejmFMtGZQHE/Xui0YcWV3uyDbmrYD49IR6ibUdFXpcadyYTjchMxLSzYEKKd1AgFJHEJQW5X4vEYBl+BB9myv7t/TTyiWTaRLmD2wEy0/8A6hJV1AWAOY5GA5hdSi+qifUxJDqvoWppuvNDWRS5jfwj1J+ucCSQCk5gygo2uczG4Cd+nPzEFXi5IOXw26n1iXs9MBK75jrm6/Txa0p6Z8zDli9yMY7VELSA4SB4WJ3Ox8uukRV9KuXSzZuYkpCQhdn8SgFkHVxo/F2g3EqbMQRc+ovp0Yvy9Im7UywigmIGgSlv+SYnxYmmovwW5vUxcLj2/wCPqcuBY+cWfs5JdZVs4SPO/wAoq8Wjswo5QBf8RI9SRFXqL4Mn9I/fsNmIhcuW7w9qqVnDX+H00LFAubH9zEmOZ6MkRyKcN8+BiZcshjb94zSS9R5xHilR3aXGsFbcqFt0rYurcQAVxPwjE/EQkgZdQCb8YEwjC51XN7uSnMs31AA5knQRHimGzaeaqVOSUTE6g+4g7ht4qUIXRE8s6tdD6TVhQcHyjCg8JMPnlKhwNossqU/KE5I8GVYZ84i+ZTteBClobzpMCKkNfaNhMNoGAttGBaN1RCT6wxbBMTjEKYkXEbQxdAMcYUpC5gzApNzmBtmNtCLA6nVvdDv7uc3dsUhD21Yakv8AmJ472hHhEsZVEjVgPiYsFNXLlS+8ICmGVAWLneytco4dGjz898tHreljxhyZHRJUTOTqkTJDDVvElagOQcPAWfiPjE+ET3MwhKUgSyphmNypN3JJJLb8IjUW46D4RkVUnf8AujMe22RT6TKtYN2Zienx6QfggCc928UAVlR+IfL4Rmiq8uYcVR6KWj5dtssOcbPfcws7UTiaaYHfT3KT8oC/6gtSrWER41UZqdb2LfMRlGbKaYsfZuc2VPFQU/R2+MVwwRJrCkWHvMdkjyjRRhmoytnQatPjUb3v7vfCyqllren1vAOBYtnAlrPjGhJ9of8A18YPqVvbzjz1BwlTPTWRZI2iKhVx4GE+P1DsPOGblur7wkxk3EUYl77EZ37GXn7HqdQnBQy5V5gp9WSDcWtfLvv6F/bFKUpEqapIzJWU5hl0I00Cjpu8Vf7P6xCZoC5vdgPqopBdrEaKFtDyif7RsbE0ypKVZkyxrxP+GgGpfiDfb+Hsp6TFpoVulO7ja0VMGLBgc10te0UZ1cbEelnTobrHM+cDzZCm5P8AVoKl3vGlST/iIot2XsUTERAuYB1ieegkwHMll7xZCmJeiNa41SCogcTGSQI9InZVhXAg3v6w0VavZeMBwcqylQaWNSWAPEAmCccQhS3KwUhOiRawuE7MOO+l7wqTii1scx8tQ2z8oyVElyXPOPKalytn0ca40ujSiSPxQDYIF9HGdI+ceWp9o2wqQe7nL4AJ94MZA0eGX7mT49oT16vGqI5Uxo9UEkvEWZrR6Z8pQZKnwLiM50KjR4GrVWMYbQtj0SIkqOgMTS6BZ2A6kR1pGqLfgZYfQ5kl02b04NxMFS5ygcqyeCVH/wBv39eMb4Phc0bo9XgmuwmY3tI6Zh8HhM545abGY1kg7SIpExiQf8QoxttXvDFcshN7HQ3eNuyWDqrKkWBCSwB0JF7/ANIHiPkN4zEt2U55rh+Y47Fdh0zEd/VOEMGSCRre51dvE3DnFX7WSkCpmd0lKUAslKdAB84632tn9xTqTLslAyizkqN1qPE3HqqOZdnOzSqtd86EAFa5jApSkBzvZTA+60O5Ijim0VpoJpaxSAWNo6DP7FoVOny0hKkMe7mJJGU2yjTxAGxHPpDHsb2DnJczEIAHsqUEm73YcOfpC3mi1rYyMJRf0KVh2IZm4wxWoM5IaHXaf7OZ8pRn0rTHPikobNfUpALEcorDKumbLUhaTdKgQR5GJ5wT2i7FlvTIKueD7O0LJiiTeDZxZ4CXxijGkkZNkSojMSmIjDhEh3hJf0/iGcw2hVgV26kfMQzqwWiDL/8ASj2/SyvDY5wukJpFrYjOVMbNbKWbV/DAUmoYaRZMOQpNEjxAgqUQljbM4F34nhFfkIAcF7EiJscrlL8zISeysTzEYieaLxhKQ3lHr2fNGpjChmMZqp4QAOMByqwlQYbwLt9DIUtsLCCB/BhnhtCuYbJUotolKierAaRJhE6ZMWAJa1pBBX3YJIG5GxLcY7HgFCiXSzJsk5iAVpuH9gHKvk7hurawmnJ0HLJxVnNqOky6khtXQQfeNeUZxWdlQVJSVszhiCz3OwtrrDirpFEqXMmqKik3e7udCL20YWhNiQQmmWUrlgqEpSgpifw1gLDEuoMoq/2tCl6X3KVnfiFVUVCvzlJWsZEqulA4fqVxGwG55Aw77AY6umIIQFJU6S7aE/lP6nY34Qq7VV4mKASXKgH0YAABIAFhYDf3l4Y9n0BKUJYFwDs/tOOjkRQ37dAd/MdEq5MqskpRmALXCgzK3IGm7jygGZNVTy0SPDLQsgZxbwj2ipVgcrachEkrEkS0WBKreEFX5RvqyXHDbnFU7OTJuL1xVUq/BlpMxabhKUJ2G/rfXSEOLn2+voMjKMVpd/U6l2aMucAqQgiWAwmkf6jWJS4DgdADre8WJMlCjZ1FLgkv87efpGaPIUJAATKyJUkWAytYNyA0b1g4oAypyult21Glt+PlDIQSWhE5tvYorKacQO7XKlkHQhanGlyCG9D0hJjOCpqUhNUhOd7TEXI6KYeYIb4xdlyXd2Pl9PeBZ1FmAItvcfGNcDo5Gj587ZdkKikJWRnknSYnbhnH5T7oqCjH1NPw+XMQtExKSFApWOIbfyMfOHazAlUdQqUS6falq2Wg+yQd+B5iDhrRTHI5diVRiI3jY6wypZAQ/wCYkW+Onzg5So6uTN+z6lBZTcFx6n6EN6tZ9NebQHh0p5iRoVWYc3u+moh/idDosCynccFD2h03/wARBmmviI9b0XyOFmaPtCO7Eshhxc20Ng3KA55BUSNCYG7neJJclxq0BGMU7Q7g4imZrGjxJMF4gX8o9I+aFVRUFWuzt9eUG4O3jJAJAcW5GFqxcxPQz8pgn0YuzsFF2kFPQyZaJWWonIawshx7Ra7sQW5h2gzC+0JkzJBnBkzUqQVsALElJLWAOYuNBl5xSKTEe8QVLdWWYggW8OdKk2awA7tIg2fNM1ATMzFKS6Q9hd9HYGIsa4PZRnkpVXQ/xOmAVPk5ikZDNkrDOkp1SxspJG3BL845cjDJ88lR0ucxLB92A+UWKslzlOjvVd2bBKiSw4Ny0ttBVQvJJKUXKUtow+PuinlXRMikTZfdTEgnMU6nYNpzLftDaZjwJBSwy8htpCGYvMokl33MaI3EE4p9hrWi80WF1ZlrnBdijMGXdyCwbiL+rbw+w2iRR4YxP4tYtKGbRAIK/Ii3+4RL9llSuZKyrKl5TlCbHw5WDPwv5kmA8cxcTqnJMTkUgZUyyW7vKHDuC97uNXhHKbVS/gNqKdou0+pSZ+GSSspyqVMUczeylkpP9JJP/GLarFU51LUXloSpiAGsb+ZsBxY8b0XD6OXUSxNmAKmBgyXAKE+0lIuxUCW1uOEWGdgCRkVKzKlWOQqIIPAhrHm3GCgvAuRNK7YZ27qUWFvFbpo7RXu132kT6JUsKRKJWX7sEuE3upV2Ds1tuRi4U9IlCcxSEsDYF3A42b3eccOosPNfWnv7GYVKLbcAOCRp0EE9PZ0Umdm7LYzOqpQnTZSEBV05FFQKeZIHi1tyiifbXRBYpljULWgkcCM3/r74uWEYJKopCu6RkGUv4le0WAZLtcnXpxinfaZUkUCZhBJNSxc8UKD+6At3QyFJ34OXT6JJIZSQBqH9zaiJsiQQU3s2+we3GF1TUZxYuQX/AH67QMmo8LOX6wXBtbYx5UmPsNnoStPiyuoOog2JsCddLHyjoaQmbJUlfhzOw/SsXY6WfTi/nHIpJyEZjs43bj0VHROz9X3tOlRL+HzeWch88pBiH12OkpIt9FltteVsWz5ZSSk2IsY3kENBOKymVbcAte22/SAZJttA43aPXybSYknmB5itIkn3jRIf0j1D5QCxBN3aBUJuOsF14uIHa6esEjKLJgKAM4cjMgjWzpUF/BCvWGCwWDFVuZhXg6vEX0GvQ+FX/aoxZJVwCDqPjEWWfCRRCHKIs8TXzDzMbqBy6luBhhLmHUM122duEa4jVd3KWstYcdzYe+AWd3VHPAvqUCum5lKPP+I1kyFLISgEnYDUxADD7svKqwVTKVJP5CRl4Z2vyEXSdLtfr0Trb6st/wBkvaFFMZslcqcubmZORKSEjcKJIyFwblhCrt9UTRWJqFS8iFhh4kqJb9RT4QrdhtxvAMrFFzkrnVMxSkoICJYsFrU7aeyAEklr7bwwp8HM6nMxSs6pmksJ9nKoB03ADJDMwABbhHOMU7brx15/MxSb6X/AzsDXTFrypV/qkoCTspiX1sSAb6XO4aOrdnsekyyuVNnZbn/VdJSQE2JNjZt/WOX9iqEU09MwgrQlx4QTlNgCoas2Yed4uOLyxNWtSSlRKVpS4IYpCVS1BJ/qzDM2whb09GvaLJ2mxUyqWcpKSXSEpJsAF2fnq/uig9gJIM5Sjc2Y6X1t5AxY5eIS8QopgQ6u7SJiVB7lN1JPEgWbnygbsBSsgqI1UoeQIbpAcm5bCqkWzGFhFOEB2OUb6C+p3tFfxrCRV0M+n1OXOn+9BBDHbRvOHHaOaGQLtcwJSTDLUCli/Gw8zt6QtzqYcY+w+bivLmHOPTUZWY3+tOUWv7TMIEiumS0pYLPeoYMGW5PoXHlFUAyrZV2itOxbRumZnUArQbfGLj2GqWlzEBWi1W4CYhgQf7kCKWEZnULCLx9n9CUSlz1EALDJFr5VO99GKddr8Ym9ZXwmVejv4q/X9hpiMk5EngG4tuPnENNg61JCvCAdHf5CG0yuCkKzFKio+FACiHOns/CF82bOJ9pDMwAKQA1mYs0edhcqro+gi18NaKPUBjaNpZv5R6esZrkH1jMwJBBBGl2ePZs+XoFrC6k9YHUk5k9YLqVB0NziGYfEm28ajq0x3g0kkqH6kkQzk1JEpB/2t0LfKF2Fzcp58fraDUSc4UEXZYUC9gD04sYizfNspxL2haJKkIsxDkg8DFb7T15UmXL0/Msc9APjFgJcM5BDnKeerbEbxU+0ivx1dE/CO9Orns7PqAsUYeYBjyqZCkd2FhagrxEjbKQ3PjyhLT5c6cz5cwzNqz3bm0WWvxpMxcuejMBKSEpSpgQpRUfCRswzF+DbxZKPNqLVryR8uK5J7IqPDZk9aZEkD8IKKrsCpR8QKtyBlR/sMXPsTInAZVkITlOQL2sSkgEXIKnb+lPCKV2ZxBdNNziWVlSSADmuSQxtc3+MdPw/sjUVn4+XuAQjIJwUFBgxYJYkcM3E2FozJkkpU17fH1syMVxtd+SrFAlzkmciZTmYlQBc2WGuqZqbk+L+sHQkx1XDMKlLSVqISkl32ImISFpUTZswduQio9rcLqJMpaMtPPS2bNlWlYKf0FyCq+mhDjeKrialzZYp5k3MmSlSUJJFrOQL7As9+Gmkt8aTKq+JtHSaqno8OQvuJiAVpW0tKnKlK0sDYPqbBrRv2Tkg06HIGZwXOttG3sDHDOzAyTVBrFIPv35guDHdOwas0gAjRTQzjUqEt6LDieH5pQto5ffZrdIQDg+mo/fl+0XYB0s3JvdFWrqfKrRnvfbkYXlj5CxSvRSPtfwsTaeTUywTMkEIWG1Qs2vuyhpzMccQArMpR+to+iMTld7TVEosSqStraqSCpNnvcCPns0hKDMZnuwFm+Q/aH4pXHYMlTIELUE2didYZ4VixkpYgLS7s7Eccp+WhhcZvgytv9eceTJLgcYbKKkqZ0Jyg7idFpMUkrQO5dKiPETZYHTQjYkX5RuJBvZ+hYRSp0wywCLKSbeX18YslPjspSUn2bMUkaHkQbjhHnSwOLuO0erHPapun/krE5IcvGEkM8aTSSTGwo5xLBCndgCGc8A7OeUei6PJRrMmOpLxpXLuOUNJvZ1aWeagzNciQbOHGZSmCfSMK7MVLBRShjp+JLv08V4xOLegulTAZVUtOYAeynxabt++0G0OLqljOlIOYZbuWb2b/wDKI6mjWgkTAEqUN2vo13Ytf1HCIkS/AUvbXUMPaYC97e884CST7Q2CfhlhpKlM6SV5XJtf3t8Yq2OH8ZfEBIP/ABETSsYKEhCHSASRtrx4wJVTBNnP7IURrtYAnWBxYnCTfgHLkUopeR/2YoaZco96kLWpbAZylZYEsnYA9XLQoqJT5ZaEqcMCLOVrDkEcQMqeqVwwRgfcrExa0LkhQciyiMuckAuw1TYu422sH2eYYmdOXVz0gIKpiiSPClhmU/IOw42EFFqKc07sVJN1FqqOq9h+ziJMiWuoSlU5KOFkBWyebDX4Q/qMSBKr6at81aDT3QuSsVKEvmCPyhyD1U28J8ewBKU+GYvTSzfCBx4qQM5tuyLH6grWMpTl0KiUlKWezPc7txCeccmxOsTIqlFKjlUol7FSSS5d7Ne3pppL2h72XLUQpVzzsDtFNUonXUwfwotts2GRpaLzh0yUKqWuZm7tSSFKAS76ksLFr+hjsfZvDzLGaTMTMlrDhQ2JGuW4bzj5xoK4pKXJ8Jtc6PcN6+pjtv2e4kQAgXSCRdnDnY6sbWhbjxaDk7Vo6UhbEBraP84XY1JCkl4KSGfW5ffXk+giOqLuGLHbr10aMn0Lj2V8ZcyBu+nu8+kc+xfs7RzM8sSxLUhSgRJWE3Bb2PEkC26d3joNRIyqY8bFvMPwjmHbiklTaqbKUlCVZw0/KkKCygKGchs9m42Ja4EZijJ2k68jZNLtWUvHqFEvuxLzHM+UlLFQ3zNYLBYFOzg6ERvKozLllSlIKuAUFFuTWfjBuFS5sqoNNOVlzhgfaTm/ItD7O44sTuIGq6KYmc0z8pLgauNAfjwhkpK6T13+YeKNK2t9C2rcklWsGYeHTxvxbhA2IqDhvr6eJqBbJ8+fAQ2O0Bk+Zm9NVJlqcywsggpOZSWIPI38+HrtiOPTJq+8PhIZmfwkfpO1/wCXjWZKueHSAKoMws2sdSYH3I5s0qJJUSS+pO+uvGLaulXNmSu8y5AkZQCLjVrXU50LMAT1NPQm4EXXFpNKpMszRMKu6SEFC2DpHsmxAfi20KyOpRS7d/oHHcW39hUZRkTlHIVSuBSSwOwzC6xpm994ryw6jZrm3CHlXhElMmXOCZhQpRcZrtdvysNCOtnMV8jhDYr734/YS39q8/ubAlmieVRzFArQkkJPU628Opvwgdm1guir+7BF9XBBYi2x8hHSutGqrpklRiM+oaWo5yVW4klgxPCw9OUWztBiK6dEmgl+GWkoVM/VNU4Lq4IfQcoWfZnQCfiMsLPshUw8yn9yYdfapQBFVLmDVfyMLaSko1oJN9nZcCS8hB3AEDYjOBWATzgvs+tP3aXlL+EXhBi8/LU39lgB1F/W/uhogSfaHg6V05UkMQxLdY5H9zuUkF9o+hKmWmZLYhwdo5v2p7NCWoLQfCYXKVMbjOe11CUG+kX3sFiQCEqJJIcHi40ZtbQtxKiaWCb2sSIA7LTCiYtBsFBwP6h+4+EDKXKP5DEj6Ro1OApyxA8NrHjxv8hE85YJUzOCAeWhPmxfzEIew2IGdJTe6LKB10t02PrFmmjU69N+kYlaFPTEmISyWtcal9vnfbnHNPtBoJCpi+8mCWtUuWSskMlYcJN+ICQeLBiCI6vVyb6tsRZut/q8cG+1NXe160OB3QQkkmwC0jX+1R/7+EYsbb06DU0u1ZXJlbPm/hrR3uS4UgeJI/WlYFgQxfQhnEGzqxaSoTkkzJITmzNmVLszkKIUUuLg6EvpZnSYUJMkFCypaCTnDJStDuUXNruNTdR0BcIJmMIVUBUyUEy/GhQYhZSoFJCzqcvqGgoSWR0kuP8AJsk8atv3fwLK1bkEaG4giizZbHeB65GVQDuAPCRooOWI5H+NoKw6aAnz+QhyVIGUrdhkwQmqVOotB1dOI03hYYyKOYRh1IZsxCB+ZQSPMw9w/D5KhPK8gupKXUU5CD4VEgM2g/zGnYxKU1SAsCwU19FAEvbezQFUyJilVCkBRQFqKyLhsxIfjq8dO37eut/r0DFpb7+wMK1QQZSie7UXPLp5nM3ECIMSkBC2SQQALgkg29oPsdYYVM2WqlCdFpVpxJ1PSw9B5pSTG9t6rv8A6ZpL6/0e3jZcakx4xp1jvsXif3etkTHYBYSei/Cfi/lF1+1e6ZS7eFTBuDcI5goRbMdqFzaOmVM1UQOZZLZjzLQuS9yYSs7L2DmlVHLL/l+EA43LKhNPB1bu4uPhG3YBGWkT/b8YJrhaZzHygZ2jI0wnCp4VKsm7amM4hRpmyCCB7PwgDs/M/DTDGpnBFPNXwCgPMD+I7KqVnY3Zz3GZP4IG7RTxLKVhadUlxzt9COwy8GCqdim5SC5sfrlHLMQpyhSk7XhUHSocWzs5iMxCxMleyoAka2PLcavwjqWFYpnSFEm/RhtaOJdja5QTlFlyi6f7S59NfdHUcJmZk5yWKmNtBbbjxvzjV7XQElZZ6ucgoUSbMX1HX/MfO2L4aqpmVFVmzLmLJShLaPlKVFRDEJAbaw1jrHbOuUaOchCgla0KSlSiwLjxEHZg9+JEcEm1cwSksSETWCg+q5bJd9nGUv14QauXyPao5JR+ZdnpEidNKZAdWQkBJIASXvrYRbcMoO6QkTEo7xI7wzMhJGSwSpemYC2txzuapU0U2nCFlQSVu2VXiDauPfuImlYhOnKly8yspZBCSQLn2rfmGoJ4RuSPxFprj5Mxy4PafLwa1FVLVMUkFS5UxT+IBKpalHxFGwuXawOh0eJ6elVKK5agCUrIJ42DEciGI6wROwtBmIKQM/epROkvcELCSQLEJKjtsqzbeNb3rKWQFgMprB9WAOgD5f8AbBxelXXX3MrbsQzZjlzGklTKBIdtue3vvHpmvN4kl5Qk5g6rNdmve28Gc78FpwDBlLeesqBYqSLHPmBS5b2Rf4cYXU2JBMlaSgFRUoX3B1zEM5DCG3Zup72V3SVBwhTJdlE2uCbEW0tvZoExXCAJalkZZhJWQSzN7QbXNu3OAnSVZH50l/H+DIW3cF43/YrpcLMyWpd835QBZRGt4SqN4b09WtKVJGhHpfUHaFc5N4OpW7/QH26r9SIRmPCPAxxxgiH9bXiYimR+hN+th8oQmCaNGZaBxIHqYxo1M+h+y0vLTJ6D4RiaXUrhEtOe7p08hAlOsFr/AMwnMzcRF2dS8scoaYhICpUuV+uah+mYn0ISRAGDIylQ2zK9xMH4xUqRKzS05lymWkfqYFwObEtzaOzPSNxLY3VLICgsgJaxHz59I5n2k7PKEwqSXDkhtW5iLxhVWmouCFWBINze45f4hiunuxTro/vhPexnRw+nmiRPC1BmcKHFJ/bXyjpnZyc4LkMNPi78NIQ9vuzS0qM1KPAdcu3Pk/yhf2N7RSpBCKnNlAsQkkHhmGtum0Eb2Ku1PbMrnzUs6JZaSG1I1UvkTeFGBYd98TM70kBU0KCksAhSswJAJZi6XHLzjp1b2Sw7EUFVMoJWLqUjW/6knctvEOEdlZ1KhAEqXMA9pmBU+6gTc/W0dLJGEW4Lb1/7/vk6MZSaU3pHK8dpaqlHcLVmkqHhIulQGjFnSRaz+oYxDg+KCTY3Sfa8A6s+YE3A6R2vtNgsuokEGnUqWWUFImJSpFvaSCGcAm27kGOP4p2LqZU2YhgQgllZgMydQrk4u0HCUZR4zrf8mNST5Rs1psTEyrTOGWWrMHCiAlQFgXJZK2GmhI1cxFMU0ybt+Ks6Hc/CDcMwmoQgsiWUkFKilQcg6hStGtERo8nhUtNtASVMODlGnKKF3x+gq6XL6iFCSVJADlxbjf3weMaWPCoIKUlwkoQRe24JZomVQXSpCsqnfkD12Mb1FRVn87ajwnK7l7swV5wCyLqxksMu6sEl4ugTAtEtMtSVApKHs3J290NJ/aLv1hEz2FZQ+6Tuf6g59k8AxEF0P3hcn8WVKMtiEqV3Z8TaqKyXY6jXhA1ZgiJl0JShv0/mPHLokch/EA8uNO32tGrDkel0NKnDUU6SAvNnZJKcrAF/a8Xstd9rRUcQwxYOaWM8tROVaHIsWIJ1HJ9RoTDSbQzsqQZqmTZmHoSC5ERzUT3GWbltl8LpccC3tR2Oce27b7ZuTFPwtCKnQPEFcD1drRGRDeZ2fnkuWJP9V4EqsOXL9tJA47esHHJF9MB4pLwChFn5n3N+8NOydP3lZIRxmD3X+UEV2DIl04m582cjKBZrXc7wx+zqWfvSVy0+NCVF1ORvoACbsz8THOa42jIwt09HTu2OJdxLSAOEDSMTQJfeKNkpzdbfQhX24rzkUKhISon8MpPhVYl32I0IPGKxhVX3aUfeF5kBTplpuVcjy4PCb57QTxuDo6l2dWmbJStCgSXcDYm7e+EeMdpFyhlk3mtcm4RpqN1fDd4kwXtdISCe5Uj/AI7DkYrUycCtaiAnOtSmO2ZRI6wjJldfcphgp3TSf1M9mO0KpOYTu9c2dDDMA5YqcZNri7C0PlY0Z4OQy5aVBx4Ao65T41lzoS4AhGlUskIUMw4EOBvvYRFNnhFQm4AUjIBYAMSwA2H7wrm5JpKmHwSlfgsUibVSktKqwpP6VurfTxJLerRpOkVU26kUZBs5QnXqREKScpF7tuG49RpGO8JygAlQs3S/GJvjZEUfCgwPEMKnSyFd3JlLt45Syg+YCwGt0gikxnEUTJaO/QpC1JSlS1IIdRygEpdTOWe7wDihmTZiUk5pimGtg5sOXrFf7TzMxVlZpeVI6Jt8Q/rFWGcpNJismKPE77KSUIGdYUUg58qWD66OSLHR945b9otbITUXmrStUpJYFWW7gEhmOmz8xEnYbGKqcgBUwinl3XMVfKE3YE622u0UjtF2uFWtZXJGUk5DmLgCyLF75WB9YpjGTnq/0ZE6S3/ggpcQngFUlJUB4VEpzD/i5D8CAI0FUpd5gGbQulINuIaLj9nlFS90qdMzkukZGuok5UBLKuSSdwLXiwVn3UKIVRKJ6SD/AO9ukMlmSyO0v7BWJuCq/wCjmAqGAzBw2osfWJ0TklNj5XeAJi3Sfd/ED06ygg77fzGPHZWslD+VMJABdKdi76tsRGO6U3tl+lvdpAlJiAbxB/6nL3+HwhklQZxlbiL/AA+ETyTi+h0WmiKQopPjSkpbVy/qdvSDEzkn2QC+mZ9+ogObKJPhUWPMt9fxESac6ah9XNhzGsY4qW7M5NKhuJI3tyct5aRHPpwpJSQCDr+8BCUSwezMPraJEBQ9kt8IHhXkzn9gGZg6yAkTCQm6UqDgRcvsXnD7xPmTDcJSgMnmSXhEkg6q66iN6REynzdxPmITMLqSCwMNWXxIXkxWvaNO3FaJlXPUQCEqCE8GsCo+b+QhFMoUMT3YVa1hv1Bt00eMqm5SUkqJ4jj6xAJqQ9k2LZhlvYG46lngafgJUlTJZCMiWS4HAAWfV9WPm0E09wHKh5/yQ8LhMQ6swYWYO7Ptb1bn0giUpGxA4WjJRDUr03/IWqYAoKBCstlaA6EXKSAPICJptbKWGmS1KHIhvItESVbOB5CIUyXuS/KwHxgFV2znHWkM5M+QlLIVlz3OcqJfgCzN+8birOgWgAtfOgH3m0JJs7XwF+ob0MBqkImAZ3SrlceYO3oIz4KbtsL4jUeKRY/9NRW2ZrskglZ2Hhez76c9oqeLTTlJOqiXHA72gz7o2ik23yM/HQiNfuYUhll93Oa3BnJtyhuNRg7AlyeqL12kkrGHSe6Se5VLR4UEAhyGIO5a4fUt58sqsOVJNw6VewvZTcNwriDoxiz9nu0lTR+BjOksRkJNn3Sfy+8XgXtJ2glzUd3JlKlgkFQIAawDWLHTWKcb467sjnB8rN+yM0pmkn2JaSRwzqBSD5BavNosVfUpVMUXa+jPrexfS8J8IpRLlpSdVAKUeD6OOLHnqInrZKFLJN+Z/gtEkqnkbZbKHDHGnsr1VRuHSSG238iID+7s4I8txDyYNOfuiaVhyVJckuN3/iKPiUtiFG3or8qWPnGiJ60khBYb8PSLAvCUM7q05ftAq8LQ2qvd+0askWE1JGtDiOZkMnMbbhzszA6/OHK8Lno9qQoWfe3qIXdmaVKKlK9ShyH0dix8tYtdVWLJcqJPPneJc74yqKH+nufzMVU2GzFJfuV2P6Tvz9IhmUUxN+6W3EBhD6fi00ADMfF4jxJDfsPSMTa9eVJdiRc3v1vCVOYzjHyIJ9FNIbul3GhSbjU2a/XnGF0EzKBkWCdLLboCweLAupUASNibXbbYdYHpp18rBlFyL66uC7g22+ZglOVC2lYhn4UoJIUk/wDEvrxUfjEP/SZqrEKbhvfZwkEdHi6U1SpIdJIzEhVz4ur79I0mVqySCbMOPI+t45ZpmLHFvZV5NIUpyhDW2BbnG6aVQFkEf7S38RZkYitEuc2U5UZg4BuH4wqqcUnLSFGYp1BD3P5gXDcLCHQuStipzUXSQAqjmM5SoDixjCKVevdzCOIBI928WOgr5ikqClFWVKSCSSbkg34QzRJCk34Ptw06ftC5uSYyM4tbKGZC7jKsnXKUqzemp9IhWklTGVMJ3ZJ4ags7ReVz1CWPESAwAOmsD0eITM+XMSCl3Oo8xr5vGQy8r0dki4070U/uF+0ErKeOVR63a4+njVVMtSgACCdAbc7OwMXWfVqLK0JZyHBLtYncNZjBlFVEy0IYMoKe3AJaN+K0rozvTKAqmmIPiSocHCmPQ6HTaA6qlzCyb7W15dIuk2sXKElaFEGZ7Q/LrwjOGYvMM6aktlYqy3YEPpe0HGcqckugZSSaT8lSk1uYFWVIWT4jlD/z1N42XV8h/wB37w7rZjo74AJWsgKKbO2lh1+HCBZNImYMxDHlYekHaT2jLTWj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http://upload.wikimedia.org/wikipedia/commons/5/5f/Louis_XIV_of_Fr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00" y="3253729"/>
            <a:ext cx="2353234" cy="33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78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2195736" y="836712"/>
            <a:ext cx="4392488" cy="57606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000" dirty="0" err="1" smtClean="0"/>
              <a:t>England</a:t>
            </a:r>
            <a:r>
              <a:rPr lang="es-ES" sz="2000" dirty="0" smtClean="0"/>
              <a:t> and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United</a:t>
            </a:r>
            <a:r>
              <a:rPr lang="es-ES" sz="2000" dirty="0" smtClean="0"/>
              <a:t> </a:t>
            </a:r>
            <a:r>
              <a:rPr lang="es-ES" sz="2000" dirty="0" err="1" smtClean="0"/>
              <a:t>Provinces</a:t>
            </a:r>
            <a:endParaRPr lang="en-U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786086" y="177281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controlled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trade</a:t>
            </a:r>
            <a:r>
              <a:rPr lang="es-ES" dirty="0" smtClean="0"/>
              <a:t>, and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formed</a:t>
            </a:r>
            <a:r>
              <a:rPr lang="es-ES" dirty="0" smtClean="0"/>
              <a:t> trading </a:t>
            </a:r>
            <a:r>
              <a:rPr lang="es-ES" dirty="0" err="1" smtClean="0"/>
              <a:t>companies</a:t>
            </a:r>
            <a:r>
              <a:rPr lang="es-ES" dirty="0" smtClean="0"/>
              <a:t> to </a:t>
            </a:r>
            <a:r>
              <a:rPr lang="es-ES" dirty="0" err="1" smtClean="0"/>
              <a:t>promote</a:t>
            </a:r>
            <a:r>
              <a:rPr lang="es-ES" dirty="0" smtClean="0"/>
              <a:t> </a:t>
            </a:r>
            <a:r>
              <a:rPr lang="es-ES" dirty="0" err="1" smtClean="0"/>
              <a:t>trade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Asia and </a:t>
            </a:r>
            <a:r>
              <a:rPr lang="es-ES" dirty="0" err="1" smtClean="0"/>
              <a:t>America</a:t>
            </a:r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parliamentary</a:t>
            </a:r>
            <a:r>
              <a:rPr lang="es-ES" dirty="0" smtClean="0"/>
              <a:t> </a:t>
            </a:r>
            <a:r>
              <a:rPr lang="es-ES" dirty="0" err="1" smtClean="0"/>
              <a:t>states</a:t>
            </a:r>
            <a:endParaRPr lang="en-US" dirty="0"/>
          </a:p>
        </p:txBody>
      </p:sp>
      <p:pic>
        <p:nvPicPr>
          <p:cNvPr id="4098" name="Picture 2" descr="http://assets3.parliament.uk/iv/main-large/ImageVault/Images/id_224/scope_0/ImageVaultHandler.as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5821660" cy="291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28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12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He brought Flemish noblemen to Spain and gave them the important government posts.</a:t>
            </a:r>
          </a:p>
          <a:p>
            <a:pPr marL="0" indent="0">
              <a:buNone/>
            </a:pPr>
            <a:r>
              <a:rPr lang="en-US" sz="2000" dirty="0" smtClean="0"/>
              <a:t>He spent Castilian money on becoming Holy Roman Emperor</a:t>
            </a:r>
            <a:endParaRPr lang="en-US" sz="2000" dirty="0"/>
          </a:p>
        </p:txBody>
      </p:sp>
      <p:sp>
        <p:nvSpPr>
          <p:cNvPr id="4" name="3 Flecha abajo"/>
          <p:cNvSpPr/>
          <p:nvPr/>
        </p:nvSpPr>
        <p:spPr>
          <a:xfrm>
            <a:off x="4189900" y="1988840"/>
            <a:ext cx="576064" cy="57606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055168" y="2681033"/>
            <a:ext cx="4968552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The Revolt of the </a:t>
            </a:r>
            <a:r>
              <a:rPr lang="en-US" sz="2000" b="1" dirty="0" err="1" smtClean="0"/>
              <a:t>Comuneros</a:t>
            </a:r>
            <a:endParaRPr lang="en-US" sz="20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827584" y="328498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</a:rPr>
              <a:t>Cities</a:t>
            </a:r>
            <a:endParaRPr lang="es-E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New </a:t>
            </a:r>
            <a:r>
              <a:rPr lang="es-ES" dirty="0" err="1" smtClean="0"/>
              <a:t>taxes</a:t>
            </a:r>
            <a:r>
              <a:rPr lang="es-ES" dirty="0" smtClean="0"/>
              <a:t> to </a:t>
            </a:r>
            <a:r>
              <a:rPr lang="es-ES" dirty="0" err="1" smtClean="0"/>
              <a:t>pay</a:t>
            </a:r>
            <a:endParaRPr lang="es-ES" dirty="0" smtClean="0"/>
          </a:p>
          <a:p>
            <a:pPr algn="ctr"/>
            <a:endParaRPr lang="es-ES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827584" y="4712001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Nobles</a:t>
            </a:r>
          </a:p>
          <a:p>
            <a:pPr algn="ctr"/>
            <a:endParaRPr lang="es-ES" dirty="0"/>
          </a:p>
          <a:p>
            <a:pPr algn="ctr"/>
            <a:r>
              <a:rPr lang="es-ES" dirty="0" err="1" smtClean="0"/>
              <a:t>Important</a:t>
            </a:r>
            <a:r>
              <a:rPr lang="es-ES" dirty="0" smtClean="0"/>
              <a:t> </a:t>
            </a:r>
            <a:r>
              <a:rPr lang="es-ES" dirty="0" err="1" smtClean="0"/>
              <a:t>government</a:t>
            </a:r>
            <a:r>
              <a:rPr lang="es-ES" dirty="0" smtClean="0"/>
              <a:t> positions to </a:t>
            </a:r>
            <a:r>
              <a:rPr lang="es-ES" dirty="0" err="1" smtClean="0"/>
              <a:t>foreigns</a:t>
            </a:r>
            <a:endParaRPr lang="es-ES" dirty="0" smtClean="0"/>
          </a:p>
          <a:p>
            <a:endParaRPr lang="es-ES" dirty="0" smtClean="0"/>
          </a:p>
        </p:txBody>
      </p:sp>
      <p:pic>
        <p:nvPicPr>
          <p:cNvPr id="2050" name="Picture 2" descr="http://upload.wikimedia.org/wikipedia/commons/thumb/1/1e/Localizaci%C3%B3n_del_movimiento_comunero.svg/500px-Localizaci%C3%B3n_del_movimiento_comuner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362325"/>
            <a:ext cx="47625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0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1399" y="695610"/>
            <a:ext cx="8229600" cy="6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The rebels were successful the first months. However, the king came to an agreement with the nobles, and they fought together the rebels.</a:t>
            </a:r>
            <a:endParaRPr lang="en-US" sz="1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83567" y="1772816"/>
            <a:ext cx="748883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Last</a:t>
            </a:r>
            <a:r>
              <a:rPr lang="es-ES" dirty="0" smtClean="0"/>
              <a:t> </a:t>
            </a:r>
            <a:r>
              <a:rPr lang="es-ES" dirty="0" err="1" smtClean="0"/>
              <a:t>battle</a:t>
            </a:r>
            <a:r>
              <a:rPr lang="es-ES" dirty="0" smtClean="0"/>
              <a:t>:  </a:t>
            </a:r>
            <a:r>
              <a:rPr lang="es-ES" dirty="0" err="1" smtClean="0"/>
              <a:t>Villalar</a:t>
            </a:r>
            <a:r>
              <a:rPr lang="es-ES" dirty="0" smtClean="0"/>
              <a:t> in 1521</a:t>
            </a:r>
            <a:endParaRPr lang="en-US" dirty="0"/>
          </a:p>
        </p:txBody>
      </p:sp>
      <p:pic>
        <p:nvPicPr>
          <p:cNvPr id="3074" name="Picture 2" descr="http://tepatoken.siguealconejoblanco.com/wp-content/uploads/2011/06/comuner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846" y="2492896"/>
            <a:ext cx="52482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3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75856" y="476672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territories</a:t>
            </a:r>
            <a:r>
              <a:rPr lang="es-ES" dirty="0" smtClean="0"/>
              <a:t>,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own</a:t>
            </a:r>
            <a:r>
              <a:rPr lang="es-ES" dirty="0" smtClean="0"/>
              <a:t> </a:t>
            </a:r>
            <a:r>
              <a:rPr lang="es-ES" dirty="0" err="1" smtClean="0"/>
              <a:t>laws</a:t>
            </a:r>
            <a:r>
              <a:rPr lang="es-ES" dirty="0" smtClean="0"/>
              <a:t> and </a:t>
            </a:r>
            <a:r>
              <a:rPr lang="es-ES" dirty="0" err="1" smtClean="0"/>
              <a:t>institutions</a:t>
            </a:r>
            <a:endParaRPr lang="es-ES" dirty="0" smtClean="0"/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court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itinerant</a:t>
            </a:r>
            <a:r>
              <a:rPr lang="es-ES" dirty="0" smtClean="0"/>
              <a:t>.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territory</a:t>
            </a:r>
            <a:r>
              <a:rPr lang="es-ES" dirty="0" smtClean="0"/>
              <a:t> </a:t>
            </a:r>
            <a:r>
              <a:rPr lang="es-ES" dirty="0" err="1" smtClean="0"/>
              <a:t>had</a:t>
            </a:r>
            <a:r>
              <a:rPr lang="es-ES" dirty="0" smtClean="0"/>
              <a:t> a </a:t>
            </a:r>
            <a:r>
              <a:rPr lang="es-ES" dirty="0" err="1" smtClean="0"/>
              <a:t>viceroy</a:t>
            </a:r>
            <a:r>
              <a:rPr lang="es-ES" dirty="0" smtClean="0"/>
              <a:t> and a </a:t>
            </a:r>
            <a:r>
              <a:rPr lang="es-ES" dirty="0" err="1" smtClean="0"/>
              <a:t>court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His</a:t>
            </a:r>
            <a:r>
              <a:rPr lang="es-ES" dirty="0" smtClean="0"/>
              <a:t> </a:t>
            </a:r>
            <a:r>
              <a:rPr lang="es-ES" dirty="0" err="1" smtClean="0"/>
              <a:t>money</a:t>
            </a:r>
            <a:r>
              <a:rPr lang="es-ES" dirty="0" smtClean="0"/>
              <a:t> </a:t>
            </a:r>
            <a:r>
              <a:rPr lang="es-ES" dirty="0" err="1" smtClean="0"/>
              <a:t>went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taxes</a:t>
            </a:r>
            <a:r>
              <a:rPr lang="es-ES" dirty="0" smtClean="0"/>
              <a:t>, </a:t>
            </a:r>
            <a:r>
              <a:rPr lang="es-ES" dirty="0" err="1" smtClean="0"/>
              <a:t>but</a:t>
            </a:r>
            <a:r>
              <a:rPr lang="es-ES" dirty="0" smtClean="0"/>
              <a:t> he </a:t>
            </a:r>
            <a:r>
              <a:rPr lang="es-ES" dirty="0" err="1" smtClean="0"/>
              <a:t>had</a:t>
            </a:r>
            <a:r>
              <a:rPr lang="es-ES" dirty="0" smtClean="0"/>
              <a:t> to </a:t>
            </a:r>
            <a:r>
              <a:rPr lang="es-ES" dirty="0" err="1" smtClean="0"/>
              <a:t>ask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loans</a:t>
            </a:r>
            <a:r>
              <a:rPr lang="es-ES" dirty="0" smtClean="0"/>
              <a:t>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39552" y="10527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50000"/>
                  </a:schemeClr>
                </a:solidFill>
              </a:rPr>
              <a:t>government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2267744" y="692696"/>
            <a:ext cx="1008112" cy="5447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2267744" y="1274846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2267744" y="1312062"/>
            <a:ext cx="1008112" cy="4607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217705"/>
              </p:ext>
            </p:extLst>
          </p:nvPr>
        </p:nvGraphicFramePr>
        <p:xfrm>
          <a:off x="1463926" y="2708920"/>
          <a:ext cx="6048672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48672"/>
              </a:tblGrid>
              <a:tr h="334907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Problems</a:t>
                      </a:r>
                      <a:r>
                        <a:rPr lang="es-ES" baseline="0" dirty="0" smtClean="0"/>
                        <a:t> in </a:t>
                      </a:r>
                      <a:r>
                        <a:rPr lang="es-ES" baseline="0" dirty="0" err="1" smtClean="0"/>
                        <a:t>the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Empire</a:t>
                      </a:r>
                      <a:endParaRPr lang="en-US" dirty="0"/>
                    </a:p>
                  </a:txBody>
                  <a:tcPr/>
                </a:tc>
              </a:tr>
              <a:tr h="132127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s-ES" dirty="0" smtClean="0"/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ES" dirty="0" err="1" smtClean="0"/>
                        <a:t>War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with</a:t>
                      </a:r>
                      <a:r>
                        <a:rPr lang="es-ES" dirty="0" smtClean="0"/>
                        <a:t> France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ES" dirty="0" err="1" smtClean="0"/>
                        <a:t>The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threat</a:t>
                      </a:r>
                      <a:r>
                        <a:rPr lang="es-ES" dirty="0" smtClean="0"/>
                        <a:t> of </a:t>
                      </a:r>
                      <a:r>
                        <a:rPr lang="es-ES" dirty="0" err="1" smtClean="0"/>
                        <a:t>the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Ottoman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Turks</a:t>
                      </a:r>
                      <a:endParaRPr lang="es-ES" dirty="0" smtClean="0"/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ES" dirty="0" err="1" smtClean="0"/>
                        <a:t>The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rebellion</a:t>
                      </a:r>
                      <a:r>
                        <a:rPr lang="es-ES" dirty="0" smtClean="0"/>
                        <a:t> of </a:t>
                      </a:r>
                      <a:r>
                        <a:rPr lang="es-ES" dirty="0" err="1" smtClean="0"/>
                        <a:t>the</a:t>
                      </a:r>
                      <a:r>
                        <a:rPr lang="es-ES" dirty="0" smtClean="0"/>
                        <a:t> German </a:t>
                      </a:r>
                      <a:r>
                        <a:rPr lang="es-ES" dirty="0" err="1" smtClean="0"/>
                        <a:t>Protestant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princes</a:t>
                      </a:r>
                      <a:endParaRPr lang="es-ES" dirty="0" smtClean="0"/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1877972" y="5224067"/>
            <a:ext cx="522058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1555 </a:t>
            </a:r>
            <a:r>
              <a:rPr lang="es-ES" dirty="0" smtClean="0">
                <a:sym typeface="Wingdings" panose="05000000000000000000" pitchFamily="2" charset="2"/>
              </a:rPr>
              <a:t> Charles I </a:t>
            </a:r>
            <a:r>
              <a:rPr lang="es-ES" dirty="0" err="1" smtClean="0">
                <a:sym typeface="Wingdings" panose="05000000000000000000" pitchFamily="2" charset="2"/>
              </a:rPr>
              <a:t>surrender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his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power</a:t>
            </a:r>
            <a:endParaRPr lang="en-US" dirty="0"/>
          </a:p>
        </p:txBody>
      </p:sp>
      <p:pic>
        <p:nvPicPr>
          <p:cNvPr id="4102" name="Picture 6" descr="https://encrypted-tbn0.gstatic.com/images?q=tbn:ANd9GcT_vOf_ss-Ea7pLNWfF4tqlfHsWi2hxDWb-2pOBAwW0iPq62x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445" y="4728271"/>
            <a:ext cx="1040904" cy="10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s2.wikia.nocookie.net/__cb20110517053054/halonocanon/es/images/b/bd/Coron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260" y="4821808"/>
            <a:ext cx="1000583" cy="85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4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revistalaocaloca.com/wp-content/uploads/Carlos-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56" y="1070872"/>
            <a:ext cx="3466703" cy="560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548432" y="260648"/>
            <a:ext cx="2885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/>
              <a:t>1558</a:t>
            </a:r>
            <a:endParaRPr lang="en-US" sz="4400" dirty="0"/>
          </a:p>
        </p:txBody>
      </p:sp>
      <p:pic>
        <p:nvPicPr>
          <p:cNvPr id="5124" name="Picture 4" descr="http://t3.gstatic.com/images?q=tbn:ANd9GcQo0cF3U7SQ6Xxv8ehNWENUCY-DOGin3TYVk5t1G9md5nmU3I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664" y="260648"/>
            <a:ext cx="540149" cy="81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86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4274" y="282634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2. Philip II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4274" y="1276756"/>
            <a:ext cx="8140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1556 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inherited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the throne</a:t>
            </a:r>
            <a:endParaRPr lang="en-US" dirty="0"/>
          </a:p>
        </p:txBody>
      </p:sp>
      <p:pic>
        <p:nvPicPr>
          <p:cNvPr id="1026" name="Picture 2" descr="http://upload.wikimedia.org/wikipedia/commons/d/d9/Iberian_Union_Empi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74" y="2234030"/>
            <a:ext cx="80010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21 Conector recto de flecha"/>
          <p:cNvCxnSpPr/>
          <p:nvPr/>
        </p:nvCxnSpPr>
        <p:spPr>
          <a:xfrm>
            <a:off x="3707904" y="1772816"/>
            <a:ext cx="144016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>
            <a:stCxn id="6" idx="2"/>
          </p:cNvCxnSpPr>
          <p:nvPr/>
        </p:nvCxnSpPr>
        <p:spPr>
          <a:xfrm flipH="1">
            <a:off x="4004320" y="1646088"/>
            <a:ext cx="530041" cy="1384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H="1">
            <a:off x="4293481" y="1916832"/>
            <a:ext cx="998599" cy="13652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flipH="1">
            <a:off x="6948264" y="3282109"/>
            <a:ext cx="576064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flipV="1">
            <a:off x="971600" y="4586722"/>
            <a:ext cx="1080120" cy="11465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H="1" flipV="1">
            <a:off x="3532076" y="3660152"/>
            <a:ext cx="1260704" cy="22791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4043856" y="1338311"/>
            <a:ext cx="1608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Low</a:t>
            </a:r>
            <a:r>
              <a:rPr lang="es-ES" sz="1400" dirty="0" smtClean="0"/>
              <a:t>  </a:t>
            </a:r>
            <a:r>
              <a:rPr lang="es-ES" sz="1400" dirty="0" err="1" smtClean="0"/>
              <a:t>Countries</a:t>
            </a:r>
            <a:endParaRPr lang="en-US" sz="14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3489438" y="1603375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Spain</a:t>
            </a:r>
            <a:endParaRPr lang="en-US" sz="14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5076056" y="1641996"/>
            <a:ext cx="1608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Italy</a:t>
            </a:r>
            <a:endParaRPr lang="en-US" sz="14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443456" y="5727422"/>
            <a:ext cx="1608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America</a:t>
            </a:r>
            <a:endParaRPr lang="en-US" sz="1400" dirty="0"/>
          </a:p>
        </p:txBody>
      </p:sp>
      <p:sp>
        <p:nvSpPr>
          <p:cNvPr id="44" name="43 CuadroTexto"/>
          <p:cNvSpPr txBox="1"/>
          <p:nvPr/>
        </p:nvSpPr>
        <p:spPr>
          <a:xfrm>
            <a:off x="4231815" y="5939255"/>
            <a:ext cx="1608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North </a:t>
            </a:r>
            <a:r>
              <a:rPr lang="es-ES" sz="1400" dirty="0" err="1" smtClean="0"/>
              <a:t>Africa</a:t>
            </a:r>
            <a:endParaRPr lang="en-US" sz="1400" dirty="0"/>
          </a:p>
        </p:txBody>
      </p:sp>
      <p:sp>
        <p:nvSpPr>
          <p:cNvPr id="45" name="44 CuadroTexto"/>
          <p:cNvSpPr txBox="1"/>
          <p:nvPr/>
        </p:nvSpPr>
        <p:spPr>
          <a:xfrm>
            <a:off x="7258000" y="2955095"/>
            <a:ext cx="1608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Far</a:t>
            </a:r>
            <a:r>
              <a:rPr lang="es-ES" sz="1400" dirty="0" smtClean="0"/>
              <a:t> East</a:t>
            </a:r>
            <a:endParaRPr lang="en-US" sz="1400" dirty="0"/>
          </a:p>
        </p:txBody>
      </p:sp>
      <p:pic>
        <p:nvPicPr>
          <p:cNvPr id="1028" name="Picture 4" descr="http://faculty.history.wisc.edu/sommerville/123/123images/Philip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238" y="205050"/>
            <a:ext cx="1724025" cy="18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850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d/d9/Iberian_Union_Empi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80010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82782" y="54868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1580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dirty="0" err="1" smtClean="0">
                <a:sym typeface="Wingdings" panose="05000000000000000000" pitchFamily="2" charset="2"/>
              </a:rPr>
              <a:t>died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the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king</a:t>
            </a:r>
            <a:r>
              <a:rPr lang="es-ES" dirty="0" smtClean="0">
                <a:sym typeface="Wingdings" panose="05000000000000000000" pitchFamily="2" charset="2"/>
              </a:rPr>
              <a:t> of Portugal </a:t>
            </a:r>
            <a:r>
              <a:rPr lang="es-ES" dirty="0" err="1" smtClean="0">
                <a:sym typeface="Wingdings" panose="05000000000000000000" pitchFamily="2" charset="2"/>
              </a:rPr>
              <a:t>leaving</a:t>
            </a:r>
            <a:r>
              <a:rPr lang="es-ES" dirty="0" smtClean="0">
                <a:sym typeface="Wingdings" panose="05000000000000000000" pitchFamily="2" charset="2"/>
              </a:rPr>
              <a:t> no </a:t>
            </a:r>
            <a:r>
              <a:rPr lang="es-ES" dirty="0" err="1" smtClean="0">
                <a:sym typeface="Wingdings" panose="05000000000000000000" pitchFamily="2" charset="2"/>
              </a:rPr>
              <a:t>heirs</a:t>
            </a:r>
            <a:r>
              <a:rPr lang="es-ES" dirty="0" smtClean="0">
                <a:sym typeface="Wingdings" panose="05000000000000000000" pitchFamily="2" charset="2"/>
              </a:rPr>
              <a:t>  he </a:t>
            </a:r>
            <a:r>
              <a:rPr lang="es-ES" dirty="0" err="1" smtClean="0">
                <a:sym typeface="Wingdings" panose="05000000000000000000" pitchFamily="2" charset="2"/>
              </a:rPr>
              <a:t>became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the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king</a:t>
            </a:r>
            <a:endParaRPr lang="en-US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3563888" y="2528900"/>
            <a:ext cx="144016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1547664" y="2708920"/>
            <a:ext cx="1368152" cy="2664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H="1" flipV="1">
            <a:off x="4860032" y="5540660"/>
            <a:ext cx="1080120" cy="840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H="1">
            <a:off x="5796136" y="2708920"/>
            <a:ext cx="1296144" cy="1966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3003797" y="2221123"/>
            <a:ext cx="1608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Portugal</a:t>
            </a:r>
            <a:endParaRPr lang="en-US" sz="1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899592" y="2393083"/>
            <a:ext cx="1608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Brazil</a:t>
            </a:r>
            <a:endParaRPr lang="en-US" sz="14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751383" y="2409418"/>
            <a:ext cx="1608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Asia</a:t>
            </a:r>
            <a:endParaRPr lang="en-US" sz="1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640076" y="6394400"/>
            <a:ext cx="1608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Africa</a:t>
            </a:r>
            <a:endParaRPr lang="en-US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364980" y="1246306"/>
            <a:ext cx="421246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THE HISPANIC MONARCHY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67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enudaeslahistoria.com/wp-content/uploads/2011/09/San-Francisco-Armada-Invenc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83" y="2559198"/>
            <a:ext cx="2125054" cy="19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771800" y="723473"/>
            <a:ext cx="324036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Policies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7" name="6 Conector recto de flecha"/>
          <p:cNvCxnSpPr>
            <a:stCxn id="5" idx="2"/>
          </p:cNvCxnSpPr>
          <p:nvPr/>
        </p:nvCxnSpPr>
        <p:spPr>
          <a:xfrm flipH="1">
            <a:off x="3275856" y="1092805"/>
            <a:ext cx="1116124" cy="968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>
            <a:stCxn id="5" idx="2"/>
          </p:cNvCxnSpPr>
          <p:nvPr/>
        </p:nvCxnSpPr>
        <p:spPr>
          <a:xfrm>
            <a:off x="4391980" y="1092805"/>
            <a:ext cx="1188132" cy="968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1547664" y="20608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Preserve </a:t>
            </a:r>
            <a:r>
              <a:rPr lang="es-ES" dirty="0" err="1" smtClean="0"/>
              <a:t>his</a:t>
            </a:r>
            <a:r>
              <a:rPr lang="es-ES" dirty="0" smtClean="0"/>
              <a:t> </a:t>
            </a:r>
            <a:r>
              <a:rPr lang="es-ES" dirty="0" err="1" smtClean="0"/>
              <a:t>territories</a:t>
            </a:r>
            <a:endParaRPr lang="en-U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986046" y="20608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Defend</a:t>
            </a:r>
            <a:r>
              <a:rPr lang="es-ES" dirty="0" smtClean="0"/>
              <a:t> </a:t>
            </a:r>
            <a:r>
              <a:rPr lang="es-ES" dirty="0" err="1" smtClean="0"/>
              <a:t>Catholicism</a:t>
            </a:r>
            <a:endParaRPr lang="en-US" dirty="0"/>
          </a:p>
        </p:txBody>
      </p:sp>
      <p:cxnSp>
        <p:nvCxnSpPr>
          <p:cNvPr id="14" name="13 Conector recto de flecha"/>
          <p:cNvCxnSpPr/>
          <p:nvPr/>
        </p:nvCxnSpPr>
        <p:spPr>
          <a:xfrm flipH="1">
            <a:off x="4644008" y="2469151"/>
            <a:ext cx="1116124" cy="968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5760132" y="2469151"/>
            <a:ext cx="1188132" cy="968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3833918" y="3437194"/>
            <a:ext cx="192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Supressed</a:t>
            </a:r>
            <a:r>
              <a:rPr lang="es-ES" dirty="0" smtClean="0"/>
              <a:t> </a:t>
            </a:r>
            <a:r>
              <a:rPr lang="es-ES" dirty="0" err="1" smtClean="0"/>
              <a:t>religious</a:t>
            </a:r>
            <a:r>
              <a:rPr lang="es-ES" dirty="0" smtClean="0"/>
              <a:t> </a:t>
            </a:r>
            <a:r>
              <a:rPr lang="es-ES" dirty="0" err="1" smtClean="0"/>
              <a:t>freedom</a:t>
            </a:r>
            <a:endParaRPr lang="en-U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156176" y="3437194"/>
            <a:ext cx="192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Inquisition</a:t>
            </a:r>
            <a:r>
              <a:rPr lang="es-ES" dirty="0" smtClean="0"/>
              <a:t> </a:t>
            </a:r>
            <a:r>
              <a:rPr lang="es-ES" dirty="0" err="1" smtClean="0"/>
              <a:t>acted</a:t>
            </a:r>
            <a:r>
              <a:rPr lang="es-ES" dirty="0" smtClean="0"/>
              <a:t> </a:t>
            </a:r>
            <a:r>
              <a:rPr lang="es-ES" dirty="0" err="1" smtClean="0"/>
              <a:t>harshly</a:t>
            </a:r>
            <a:endParaRPr lang="en-US" dirty="0"/>
          </a:p>
        </p:txBody>
      </p:sp>
      <p:cxnSp>
        <p:nvCxnSpPr>
          <p:cNvPr id="21" name="20 Conector recto"/>
          <p:cNvCxnSpPr/>
          <p:nvPr/>
        </p:nvCxnSpPr>
        <p:spPr>
          <a:xfrm>
            <a:off x="1187624" y="4797152"/>
            <a:ext cx="662473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4391980" y="479715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3223173" y="51571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Reasons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dirty="0" err="1" smtClean="0"/>
              <a:t>wars</a:t>
            </a:r>
            <a:endParaRPr lang="en-US" dirty="0"/>
          </a:p>
        </p:txBody>
      </p:sp>
      <p:pic>
        <p:nvPicPr>
          <p:cNvPr id="3076" name="Picture 4" descr="http://upload.wikimedia.org/wikipedia/commons/9/9f/Seal_for_the_Tribunal_of_the_Holy_Office_of_the_Inquisition_%28Spain%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2" y="1395403"/>
            <a:ext cx="1308956" cy="170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59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817</Words>
  <Application>Microsoft Office PowerPoint</Application>
  <PresentationFormat>Presentación en pantalla (4:3)</PresentationFormat>
  <Paragraphs>160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Unit 10</vt:lpstr>
      <vt:lpstr>1. Charles 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Philip III</vt:lpstr>
      <vt:lpstr>4. Philip IV</vt:lpstr>
      <vt:lpstr>Presentación de PowerPoint</vt:lpstr>
      <vt:lpstr>Presentación de PowerPoint</vt:lpstr>
      <vt:lpstr>Presentación de PowerPoint</vt:lpstr>
      <vt:lpstr>5. Charles II</vt:lpstr>
      <vt:lpstr>6. Crisis</vt:lpstr>
      <vt:lpstr>EUROPE</vt:lpstr>
      <vt:lpstr>1. The Reformation</vt:lpstr>
      <vt:lpstr>Presentación de PowerPoint</vt:lpstr>
      <vt:lpstr>2. The Counter- Reformation</vt:lpstr>
      <vt:lpstr>Presentación de PowerPoint</vt:lpstr>
      <vt:lpstr>3. The situation in Europe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Spanish Empire</dc:title>
  <dc:creator>Alba</dc:creator>
  <cp:lastModifiedBy>Alba</cp:lastModifiedBy>
  <cp:revision>45</cp:revision>
  <dcterms:created xsi:type="dcterms:W3CDTF">2014-03-24T10:09:34Z</dcterms:created>
  <dcterms:modified xsi:type="dcterms:W3CDTF">2015-03-12T09:49:00Z</dcterms:modified>
</cp:coreProperties>
</file>