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37780E-4338-4BD9-82AA-A294C4BDAA0C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</dgm:pt>
    <dgm:pt modelId="{C378B18E-0293-40C3-9CEA-8552C352F19D}">
      <dgm:prSet phldrT="[Texto]"/>
      <dgm:spPr/>
      <dgm:t>
        <a:bodyPr/>
        <a:lstStyle/>
        <a:p>
          <a:r>
            <a:rPr lang="es-ES" dirty="0" err="1" smtClean="0"/>
            <a:t>Archaic</a:t>
          </a:r>
          <a:r>
            <a:rPr lang="es-ES" dirty="0" smtClean="0"/>
            <a:t> </a:t>
          </a:r>
          <a:r>
            <a:rPr lang="es-ES" dirty="0" err="1" smtClean="0"/>
            <a:t>period</a:t>
          </a:r>
          <a:endParaRPr lang="es-ES" dirty="0"/>
        </a:p>
      </dgm:t>
    </dgm:pt>
    <dgm:pt modelId="{E7F50409-5EBA-48C0-B771-90B2D216EE74}" type="parTrans" cxnId="{BCBDB63C-0C90-4062-877F-1627EB463FC9}">
      <dgm:prSet/>
      <dgm:spPr/>
      <dgm:t>
        <a:bodyPr/>
        <a:lstStyle/>
        <a:p>
          <a:endParaRPr lang="es-ES"/>
        </a:p>
      </dgm:t>
    </dgm:pt>
    <dgm:pt modelId="{5906699E-BE83-4828-84A8-4B48E1FE5EE6}" type="sibTrans" cxnId="{BCBDB63C-0C90-4062-877F-1627EB463FC9}">
      <dgm:prSet/>
      <dgm:spPr/>
      <dgm:t>
        <a:bodyPr/>
        <a:lstStyle/>
        <a:p>
          <a:endParaRPr lang="es-ES"/>
        </a:p>
      </dgm:t>
    </dgm:pt>
    <dgm:pt modelId="{9ECCAEC2-0F05-4D64-B75D-F08BE206EFFB}">
      <dgm:prSet phldrT="[Texto]"/>
      <dgm:spPr/>
      <dgm:t>
        <a:bodyPr/>
        <a:lstStyle/>
        <a:p>
          <a:r>
            <a:rPr lang="es-ES" dirty="0" err="1" smtClean="0"/>
            <a:t>Classical</a:t>
          </a:r>
          <a:r>
            <a:rPr lang="es-ES" dirty="0" smtClean="0"/>
            <a:t> </a:t>
          </a:r>
          <a:r>
            <a:rPr lang="es-ES" dirty="0" err="1" smtClean="0"/>
            <a:t>period</a:t>
          </a:r>
          <a:endParaRPr lang="es-ES" dirty="0"/>
        </a:p>
      </dgm:t>
    </dgm:pt>
    <dgm:pt modelId="{A40C1050-9CF6-4831-B480-A2CC16B4640B}" type="parTrans" cxnId="{1BDA8EC2-C9B6-4449-9498-A284531B4CC6}">
      <dgm:prSet/>
      <dgm:spPr/>
      <dgm:t>
        <a:bodyPr/>
        <a:lstStyle/>
        <a:p>
          <a:endParaRPr lang="es-ES"/>
        </a:p>
      </dgm:t>
    </dgm:pt>
    <dgm:pt modelId="{78D1C6B8-3852-4B50-ADFF-C6DF57E07DAC}" type="sibTrans" cxnId="{1BDA8EC2-C9B6-4449-9498-A284531B4CC6}">
      <dgm:prSet/>
      <dgm:spPr/>
      <dgm:t>
        <a:bodyPr/>
        <a:lstStyle/>
        <a:p>
          <a:endParaRPr lang="es-ES"/>
        </a:p>
      </dgm:t>
    </dgm:pt>
    <dgm:pt modelId="{098FA169-B2F7-4F40-B38F-FDBCD9E8044C}">
      <dgm:prSet phldrT="[Texto]"/>
      <dgm:spPr/>
      <dgm:t>
        <a:bodyPr/>
        <a:lstStyle/>
        <a:p>
          <a:r>
            <a:rPr lang="es-ES" dirty="0" err="1" smtClean="0"/>
            <a:t>Hellenistic</a:t>
          </a:r>
          <a:r>
            <a:rPr lang="es-ES" dirty="0" smtClean="0"/>
            <a:t> </a:t>
          </a:r>
          <a:r>
            <a:rPr lang="es-ES" dirty="0" err="1" smtClean="0"/>
            <a:t>period</a:t>
          </a:r>
          <a:endParaRPr lang="es-ES" dirty="0"/>
        </a:p>
      </dgm:t>
    </dgm:pt>
    <dgm:pt modelId="{E2DC6FD0-2D87-47E0-B1CB-02CF9034F26D}" type="parTrans" cxnId="{53CA96F3-A173-4F92-AF87-05471CCB9ACE}">
      <dgm:prSet/>
      <dgm:spPr/>
      <dgm:t>
        <a:bodyPr/>
        <a:lstStyle/>
        <a:p>
          <a:endParaRPr lang="es-ES"/>
        </a:p>
      </dgm:t>
    </dgm:pt>
    <dgm:pt modelId="{FF50C46B-04FC-412A-B986-68CCA21132DD}" type="sibTrans" cxnId="{53CA96F3-A173-4F92-AF87-05471CCB9ACE}">
      <dgm:prSet/>
      <dgm:spPr/>
      <dgm:t>
        <a:bodyPr/>
        <a:lstStyle/>
        <a:p>
          <a:endParaRPr lang="es-ES"/>
        </a:p>
      </dgm:t>
    </dgm:pt>
    <dgm:pt modelId="{7834EA17-0D6A-4E4E-964B-E3548DD82C2E}" type="pres">
      <dgm:prSet presAssocID="{7A37780E-4338-4BD9-82AA-A294C4BDAA0C}" presName="Name0" presStyleCnt="0">
        <dgm:presLayoutVars>
          <dgm:dir/>
          <dgm:resizeHandles val="exact"/>
        </dgm:presLayoutVars>
      </dgm:prSet>
      <dgm:spPr/>
    </dgm:pt>
    <dgm:pt modelId="{7675845A-A5B2-4A80-934A-A5E31E7A6C03}" type="pres">
      <dgm:prSet presAssocID="{C378B18E-0293-40C3-9CEA-8552C352F19D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0AAF39-6FC4-43B3-9BD5-F4E63B5C87BD}" type="pres">
      <dgm:prSet presAssocID="{5906699E-BE83-4828-84A8-4B48E1FE5EE6}" presName="parSpace" presStyleCnt="0"/>
      <dgm:spPr/>
    </dgm:pt>
    <dgm:pt modelId="{CE146EC2-8613-4D8B-BD10-9DC1EC91AB88}" type="pres">
      <dgm:prSet presAssocID="{9ECCAEC2-0F05-4D64-B75D-F08BE206EFFB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E315DB-BF4C-4912-A5BD-09D421922BC4}" type="pres">
      <dgm:prSet presAssocID="{78D1C6B8-3852-4B50-ADFF-C6DF57E07DAC}" presName="parSpace" presStyleCnt="0"/>
      <dgm:spPr/>
    </dgm:pt>
    <dgm:pt modelId="{A007A66A-E643-471C-91E7-0877E28592DF}" type="pres">
      <dgm:prSet presAssocID="{098FA169-B2F7-4F40-B38F-FDBCD9E8044C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CBDB63C-0C90-4062-877F-1627EB463FC9}" srcId="{7A37780E-4338-4BD9-82AA-A294C4BDAA0C}" destId="{C378B18E-0293-40C3-9CEA-8552C352F19D}" srcOrd="0" destOrd="0" parTransId="{E7F50409-5EBA-48C0-B771-90B2D216EE74}" sibTransId="{5906699E-BE83-4828-84A8-4B48E1FE5EE6}"/>
    <dgm:cxn modelId="{C1E15B92-ACAC-4171-B12C-2BCC45EE4C83}" type="presOf" srcId="{9ECCAEC2-0F05-4D64-B75D-F08BE206EFFB}" destId="{CE146EC2-8613-4D8B-BD10-9DC1EC91AB88}" srcOrd="0" destOrd="0" presId="urn:microsoft.com/office/officeart/2005/8/layout/hChevron3"/>
    <dgm:cxn modelId="{EC79C16B-F754-4380-8551-7CA82D18C711}" type="presOf" srcId="{C378B18E-0293-40C3-9CEA-8552C352F19D}" destId="{7675845A-A5B2-4A80-934A-A5E31E7A6C03}" srcOrd="0" destOrd="0" presId="urn:microsoft.com/office/officeart/2005/8/layout/hChevron3"/>
    <dgm:cxn modelId="{1BDA8EC2-C9B6-4449-9498-A284531B4CC6}" srcId="{7A37780E-4338-4BD9-82AA-A294C4BDAA0C}" destId="{9ECCAEC2-0F05-4D64-B75D-F08BE206EFFB}" srcOrd="1" destOrd="0" parTransId="{A40C1050-9CF6-4831-B480-A2CC16B4640B}" sibTransId="{78D1C6B8-3852-4B50-ADFF-C6DF57E07DAC}"/>
    <dgm:cxn modelId="{75185EDD-ABBF-4EA5-A62A-E6804B63B6B5}" type="presOf" srcId="{098FA169-B2F7-4F40-B38F-FDBCD9E8044C}" destId="{A007A66A-E643-471C-91E7-0877E28592DF}" srcOrd="0" destOrd="0" presId="urn:microsoft.com/office/officeart/2005/8/layout/hChevron3"/>
    <dgm:cxn modelId="{6BD5BFF3-14EA-4D3E-B35C-8C72627B165C}" type="presOf" srcId="{7A37780E-4338-4BD9-82AA-A294C4BDAA0C}" destId="{7834EA17-0D6A-4E4E-964B-E3548DD82C2E}" srcOrd="0" destOrd="0" presId="urn:microsoft.com/office/officeart/2005/8/layout/hChevron3"/>
    <dgm:cxn modelId="{53CA96F3-A173-4F92-AF87-05471CCB9ACE}" srcId="{7A37780E-4338-4BD9-82AA-A294C4BDAA0C}" destId="{098FA169-B2F7-4F40-B38F-FDBCD9E8044C}" srcOrd="2" destOrd="0" parTransId="{E2DC6FD0-2D87-47E0-B1CB-02CF9034F26D}" sibTransId="{FF50C46B-04FC-412A-B986-68CCA21132DD}"/>
    <dgm:cxn modelId="{3957F590-338E-4FED-BEE6-AD169D5D424C}" type="presParOf" srcId="{7834EA17-0D6A-4E4E-964B-E3548DD82C2E}" destId="{7675845A-A5B2-4A80-934A-A5E31E7A6C03}" srcOrd="0" destOrd="0" presId="urn:microsoft.com/office/officeart/2005/8/layout/hChevron3"/>
    <dgm:cxn modelId="{D06CD0B2-175E-474D-B756-7A17C2A27901}" type="presParOf" srcId="{7834EA17-0D6A-4E4E-964B-E3548DD82C2E}" destId="{8F0AAF39-6FC4-43B3-9BD5-F4E63B5C87BD}" srcOrd="1" destOrd="0" presId="urn:microsoft.com/office/officeart/2005/8/layout/hChevron3"/>
    <dgm:cxn modelId="{A95AF74D-BD25-4117-ACA4-358F3DFBAAA4}" type="presParOf" srcId="{7834EA17-0D6A-4E4E-964B-E3548DD82C2E}" destId="{CE146EC2-8613-4D8B-BD10-9DC1EC91AB88}" srcOrd="2" destOrd="0" presId="urn:microsoft.com/office/officeart/2005/8/layout/hChevron3"/>
    <dgm:cxn modelId="{259A106B-F45C-4B8E-A89A-34B40934129D}" type="presParOf" srcId="{7834EA17-0D6A-4E4E-964B-E3548DD82C2E}" destId="{21E315DB-BF4C-4912-A5BD-09D421922BC4}" srcOrd="3" destOrd="0" presId="urn:microsoft.com/office/officeart/2005/8/layout/hChevron3"/>
    <dgm:cxn modelId="{27FAABC8-4BA9-4205-98D9-45B155979ABA}" type="presParOf" srcId="{7834EA17-0D6A-4E4E-964B-E3548DD82C2E}" destId="{A007A66A-E643-471C-91E7-0877E28592DF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446470-6529-4CC2-B193-A86338E41C9E}" type="doc">
      <dgm:prSet loTypeId="urn:microsoft.com/office/officeart/2005/8/layout/b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8C2476C-7B69-4428-B0C2-567F7147BB86}">
      <dgm:prSet phldrT="[Texto]"/>
      <dgm:spPr/>
      <dgm:t>
        <a:bodyPr/>
        <a:lstStyle/>
        <a:p>
          <a:r>
            <a:rPr lang="es-ES" dirty="0" smtClean="0"/>
            <a:t>Polis</a:t>
          </a:r>
        </a:p>
        <a:p>
          <a:r>
            <a:rPr lang="es-ES" dirty="0" smtClean="0"/>
            <a:t> =</a:t>
          </a:r>
        </a:p>
        <a:p>
          <a:r>
            <a:rPr lang="es-ES" dirty="0" smtClean="0"/>
            <a:t> </a:t>
          </a:r>
          <a:r>
            <a:rPr lang="es-ES" dirty="0" err="1" smtClean="0"/>
            <a:t>city-state</a:t>
          </a:r>
          <a:endParaRPr lang="es-ES" dirty="0"/>
        </a:p>
      </dgm:t>
    </dgm:pt>
    <dgm:pt modelId="{7791802E-A8D7-495F-AF2E-2033E5138BD9}" type="parTrans" cxnId="{8A939B98-81D1-4B91-9D44-AEF0CAE05A38}">
      <dgm:prSet/>
      <dgm:spPr/>
      <dgm:t>
        <a:bodyPr/>
        <a:lstStyle/>
        <a:p>
          <a:endParaRPr lang="es-ES"/>
        </a:p>
      </dgm:t>
    </dgm:pt>
    <dgm:pt modelId="{F6D126A8-12D1-4DA3-B34D-12E9678D6831}" type="sibTrans" cxnId="{8A939B98-81D1-4B91-9D44-AEF0CAE05A38}">
      <dgm:prSet/>
      <dgm:spPr/>
      <dgm:t>
        <a:bodyPr/>
        <a:lstStyle/>
        <a:p>
          <a:endParaRPr lang="es-ES"/>
        </a:p>
      </dgm:t>
    </dgm:pt>
    <dgm:pt modelId="{38053D03-85C6-4D64-98EE-F7047EC6EAF9}">
      <dgm:prSet phldrT="[Texto]"/>
      <dgm:spPr/>
      <dgm:t>
        <a:bodyPr/>
        <a:lstStyle/>
        <a:p>
          <a:r>
            <a:rPr lang="es-ES" dirty="0" err="1" smtClean="0"/>
            <a:t>Cities</a:t>
          </a:r>
          <a:r>
            <a:rPr lang="es-ES" dirty="0" smtClean="0"/>
            <a:t> </a:t>
          </a:r>
          <a:r>
            <a:rPr lang="es-ES" dirty="0" err="1" smtClean="0"/>
            <a:t>with</a:t>
          </a:r>
          <a:r>
            <a:rPr lang="es-ES" dirty="0" smtClean="0"/>
            <a:t> </a:t>
          </a:r>
          <a:r>
            <a:rPr lang="es-ES" dirty="0" err="1" smtClean="0"/>
            <a:t>its</a:t>
          </a:r>
          <a:r>
            <a:rPr lang="es-ES" dirty="0" smtClean="0"/>
            <a:t> </a:t>
          </a:r>
          <a:r>
            <a:rPr lang="es-ES" dirty="0" err="1" smtClean="0"/>
            <a:t>own</a:t>
          </a:r>
          <a:r>
            <a:rPr lang="es-ES" dirty="0" smtClean="0"/>
            <a:t> </a:t>
          </a:r>
          <a:r>
            <a:rPr lang="es-ES" dirty="0" err="1" smtClean="0"/>
            <a:t>government</a:t>
          </a:r>
          <a:r>
            <a:rPr lang="es-ES" dirty="0" smtClean="0"/>
            <a:t>, </a:t>
          </a:r>
          <a:r>
            <a:rPr lang="es-ES" dirty="0" err="1" smtClean="0"/>
            <a:t>laws</a:t>
          </a:r>
          <a:r>
            <a:rPr lang="es-ES" dirty="0" smtClean="0"/>
            <a:t>, </a:t>
          </a:r>
          <a:r>
            <a:rPr lang="es-ES" dirty="0" err="1" smtClean="0"/>
            <a:t>army</a:t>
          </a:r>
          <a:r>
            <a:rPr lang="es-ES" dirty="0" smtClean="0"/>
            <a:t>, and </a:t>
          </a:r>
          <a:r>
            <a:rPr lang="es-ES" dirty="0" err="1" smtClean="0"/>
            <a:t>way</a:t>
          </a:r>
          <a:r>
            <a:rPr lang="es-ES" dirty="0" smtClean="0"/>
            <a:t> of </a:t>
          </a:r>
          <a:r>
            <a:rPr lang="es-ES" dirty="0" err="1" smtClean="0"/>
            <a:t>life</a:t>
          </a:r>
          <a:r>
            <a:rPr lang="es-ES" dirty="0" smtClean="0"/>
            <a:t> .</a:t>
          </a:r>
          <a:endParaRPr lang="es-ES" dirty="0"/>
        </a:p>
      </dgm:t>
    </dgm:pt>
    <dgm:pt modelId="{7810E132-E65C-49CE-8090-E9A65ED2E6F9}" type="parTrans" cxnId="{A6EB2269-7210-45A9-841A-F0309FA55A5C}">
      <dgm:prSet/>
      <dgm:spPr/>
      <dgm:t>
        <a:bodyPr/>
        <a:lstStyle/>
        <a:p>
          <a:endParaRPr lang="es-ES"/>
        </a:p>
      </dgm:t>
    </dgm:pt>
    <dgm:pt modelId="{B1678819-5B5E-4481-8DBD-99343D85B666}" type="sibTrans" cxnId="{A6EB2269-7210-45A9-841A-F0309FA55A5C}">
      <dgm:prSet/>
      <dgm:spPr/>
      <dgm:t>
        <a:bodyPr/>
        <a:lstStyle/>
        <a:p>
          <a:endParaRPr lang="es-ES"/>
        </a:p>
      </dgm:t>
    </dgm:pt>
    <dgm:pt modelId="{71BB6687-9E5A-4CE3-8510-A9F3FEB347BD}">
      <dgm:prSet phldrT="[Texto]"/>
      <dgm:spPr/>
      <dgm:t>
        <a:bodyPr/>
        <a:lstStyle/>
        <a:p>
          <a:r>
            <a:rPr lang="en-US" noProof="0" dirty="0" smtClean="0"/>
            <a:t>At the beginning, they were ruled by a local boss, later by a privileged minority, called </a:t>
          </a:r>
          <a:r>
            <a:rPr lang="en-US" b="1" noProof="0" dirty="0" err="1" smtClean="0"/>
            <a:t>aristoi</a:t>
          </a:r>
          <a:r>
            <a:rPr lang="en-US" noProof="0" dirty="0" smtClean="0"/>
            <a:t>.</a:t>
          </a:r>
          <a:endParaRPr lang="en-US" noProof="0" dirty="0"/>
        </a:p>
      </dgm:t>
    </dgm:pt>
    <dgm:pt modelId="{3C8F1E78-E693-475E-863E-D7411977989C}" type="parTrans" cxnId="{EFDCF690-B8E7-4EB4-ADF6-AA07EEC4E37B}">
      <dgm:prSet/>
      <dgm:spPr/>
      <dgm:t>
        <a:bodyPr/>
        <a:lstStyle/>
        <a:p>
          <a:endParaRPr lang="es-ES"/>
        </a:p>
      </dgm:t>
    </dgm:pt>
    <dgm:pt modelId="{9C19E418-65A4-479A-BA78-EC9E80C26A4C}" type="sibTrans" cxnId="{EFDCF690-B8E7-4EB4-ADF6-AA07EEC4E37B}">
      <dgm:prSet/>
      <dgm:spPr/>
      <dgm:t>
        <a:bodyPr/>
        <a:lstStyle/>
        <a:p>
          <a:endParaRPr lang="es-ES"/>
        </a:p>
      </dgm:t>
    </dgm:pt>
    <dgm:pt modelId="{2D5456DE-314D-46E5-82E6-4CA20A2715D1}">
      <dgm:prSet phldrT="[Texto]"/>
      <dgm:spPr/>
      <dgm:t>
        <a:bodyPr/>
        <a:lstStyle/>
        <a:p>
          <a:r>
            <a:rPr lang="en-US" noProof="0" dirty="0" smtClean="0"/>
            <a:t>Later, in the second half of VI century B. C., the </a:t>
          </a:r>
          <a:r>
            <a:rPr lang="en-US" b="1" noProof="0" dirty="0" smtClean="0"/>
            <a:t>democracy</a:t>
          </a:r>
          <a:r>
            <a:rPr lang="en-US" noProof="0" dirty="0" smtClean="0"/>
            <a:t> appears</a:t>
          </a:r>
          <a:r>
            <a:rPr lang="en-US" b="1" noProof="0" dirty="0" smtClean="0"/>
            <a:t>. </a:t>
          </a:r>
          <a:r>
            <a:rPr lang="en-US" b="0" noProof="0" dirty="0" smtClean="0"/>
            <a:t>The citizens met regularly on assemblies to make decisions and choose their representatives.</a:t>
          </a:r>
          <a:endParaRPr lang="en-US" b="0" noProof="0" dirty="0"/>
        </a:p>
      </dgm:t>
    </dgm:pt>
    <dgm:pt modelId="{188F07C9-46E1-4E1D-B677-B0B9290E2C17}" type="parTrans" cxnId="{B520A75E-77B5-44CA-B63C-E7484BA7AE56}">
      <dgm:prSet/>
      <dgm:spPr/>
      <dgm:t>
        <a:bodyPr/>
        <a:lstStyle/>
        <a:p>
          <a:endParaRPr lang="es-ES"/>
        </a:p>
      </dgm:t>
    </dgm:pt>
    <dgm:pt modelId="{AD09D660-0641-4F5D-A344-DF3F03FECC7F}" type="sibTrans" cxnId="{B520A75E-77B5-44CA-B63C-E7484BA7AE56}">
      <dgm:prSet/>
      <dgm:spPr/>
      <dgm:t>
        <a:bodyPr/>
        <a:lstStyle/>
        <a:p>
          <a:endParaRPr lang="es-ES"/>
        </a:p>
      </dgm:t>
    </dgm:pt>
    <dgm:pt modelId="{A6DAF71D-51CC-4EBF-A549-2F88277AA536}" type="pres">
      <dgm:prSet presAssocID="{E1446470-6529-4CC2-B193-A86338E41C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BD7352F-DC88-4786-94F6-9188B93629F5}" type="pres">
      <dgm:prSet presAssocID="{68C2476C-7B69-4428-B0C2-567F7147BB86}" presName="node" presStyleLbl="node1" presStyleIdx="0" presStyleCnt="4" custLinFactNeighborX="-8823" custLinFactNeighborY="-19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3678DD-78B2-4486-8D8F-5ED7A54B186E}" type="pres">
      <dgm:prSet presAssocID="{F6D126A8-12D1-4DA3-B34D-12E9678D6831}" presName="sibTrans" presStyleLbl="sibTrans1D1" presStyleIdx="0" presStyleCnt="3"/>
      <dgm:spPr/>
      <dgm:t>
        <a:bodyPr/>
        <a:lstStyle/>
        <a:p>
          <a:endParaRPr lang="es-ES"/>
        </a:p>
      </dgm:t>
    </dgm:pt>
    <dgm:pt modelId="{78A04524-45C2-4969-A228-C2B8D12209A0}" type="pres">
      <dgm:prSet presAssocID="{F6D126A8-12D1-4DA3-B34D-12E9678D6831}" presName="connectorText" presStyleLbl="sibTrans1D1" presStyleIdx="0" presStyleCnt="3"/>
      <dgm:spPr/>
      <dgm:t>
        <a:bodyPr/>
        <a:lstStyle/>
        <a:p>
          <a:endParaRPr lang="es-ES"/>
        </a:p>
      </dgm:t>
    </dgm:pt>
    <dgm:pt modelId="{F13649B9-E238-43F5-AA8E-5E02C21E458C}" type="pres">
      <dgm:prSet presAssocID="{38053D03-85C6-4D64-98EE-F7047EC6EAF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BA1767-5F43-4776-8AE2-1947E2344942}" type="pres">
      <dgm:prSet presAssocID="{B1678819-5B5E-4481-8DBD-99343D85B666}" presName="sibTrans" presStyleLbl="sibTrans1D1" presStyleIdx="1" presStyleCnt="3"/>
      <dgm:spPr/>
      <dgm:t>
        <a:bodyPr/>
        <a:lstStyle/>
        <a:p>
          <a:endParaRPr lang="es-ES"/>
        </a:p>
      </dgm:t>
    </dgm:pt>
    <dgm:pt modelId="{376E5F33-623D-4E66-852B-EE02E526B052}" type="pres">
      <dgm:prSet presAssocID="{B1678819-5B5E-4481-8DBD-99343D85B666}" presName="connectorText" presStyleLbl="sibTrans1D1" presStyleIdx="1" presStyleCnt="3"/>
      <dgm:spPr/>
      <dgm:t>
        <a:bodyPr/>
        <a:lstStyle/>
        <a:p>
          <a:endParaRPr lang="es-ES"/>
        </a:p>
      </dgm:t>
    </dgm:pt>
    <dgm:pt modelId="{139D0E6D-57A7-4B0D-BADD-F288132F9DD3}" type="pres">
      <dgm:prSet presAssocID="{71BB6687-9E5A-4CE3-8510-A9F3FEB347B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8E1F79-63F5-43C8-BC0E-149CADB9A37A}" type="pres">
      <dgm:prSet presAssocID="{9C19E418-65A4-479A-BA78-EC9E80C26A4C}" presName="sibTrans" presStyleLbl="sibTrans1D1" presStyleIdx="2" presStyleCnt="3"/>
      <dgm:spPr/>
      <dgm:t>
        <a:bodyPr/>
        <a:lstStyle/>
        <a:p>
          <a:endParaRPr lang="es-ES"/>
        </a:p>
      </dgm:t>
    </dgm:pt>
    <dgm:pt modelId="{5F91EB00-9F3D-47F8-921F-55CCB4DA805D}" type="pres">
      <dgm:prSet presAssocID="{9C19E418-65A4-479A-BA78-EC9E80C26A4C}" presName="connectorText" presStyleLbl="sibTrans1D1" presStyleIdx="2" presStyleCnt="3"/>
      <dgm:spPr/>
      <dgm:t>
        <a:bodyPr/>
        <a:lstStyle/>
        <a:p>
          <a:endParaRPr lang="es-ES"/>
        </a:p>
      </dgm:t>
    </dgm:pt>
    <dgm:pt modelId="{C441286B-9F93-4E23-8ADD-D97744079D6A}" type="pres">
      <dgm:prSet presAssocID="{2D5456DE-314D-46E5-82E6-4CA20A2715D1}" presName="node" presStyleLbl="node1" presStyleIdx="3" presStyleCnt="4" custLinFactNeighborX="-1136" custLinFactNeighborY="-16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D4F1E89-DDFA-43D0-8E3F-7757CE154560}" type="presOf" srcId="{9C19E418-65A4-479A-BA78-EC9E80C26A4C}" destId="{638E1F79-63F5-43C8-BC0E-149CADB9A37A}" srcOrd="0" destOrd="0" presId="urn:microsoft.com/office/officeart/2005/8/layout/bProcess3"/>
    <dgm:cxn modelId="{2F632FA1-DFFB-443C-A353-3AA07C6D6112}" type="presOf" srcId="{E1446470-6529-4CC2-B193-A86338E41C9E}" destId="{A6DAF71D-51CC-4EBF-A549-2F88277AA536}" srcOrd="0" destOrd="0" presId="urn:microsoft.com/office/officeart/2005/8/layout/bProcess3"/>
    <dgm:cxn modelId="{3EFAA65C-7376-466C-B1CF-113283FC3FFB}" type="presOf" srcId="{38053D03-85C6-4D64-98EE-F7047EC6EAF9}" destId="{F13649B9-E238-43F5-AA8E-5E02C21E458C}" srcOrd="0" destOrd="0" presId="urn:microsoft.com/office/officeart/2005/8/layout/bProcess3"/>
    <dgm:cxn modelId="{8A939B98-81D1-4B91-9D44-AEF0CAE05A38}" srcId="{E1446470-6529-4CC2-B193-A86338E41C9E}" destId="{68C2476C-7B69-4428-B0C2-567F7147BB86}" srcOrd="0" destOrd="0" parTransId="{7791802E-A8D7-495F-AF2E-2033E5138BD9}" sibTransId="{F6D126A8-12D1-4DA3-B34D-12E9678D6831}"/>
    <dgm:cxn modelId="{013A82B6-400B-4519-9E13-235FA55D266B}" type="presOf" srcId="{B1678819-5B5E-4481-8DBD-99343D85B666}" destId="{BDBA1767-5F43-4776-8AE2-1947E2344942}" srcOrd="0" destOrd="0" presId="urn:microsoft.com/office/officeart/2005/8/layout/bProcess3"/>
    <dgm:cxn modelId="{114FACB9-B716-4E48-A9E5-DEC45394CFEF}" type="presOf" srcId="{9C19E418-65A4-479A-BA78-EC9E80C26A4C}" destId="{5F91EB00-9F3D-47F8-921F-55CCB4DA805D}" srcOrd="1" destOrd="0" presId="urn:microsoft.com/office/officeart/2005/8/layout/bProcess3"/>
    <dgm:cxn modelId="{EFCE088A-9050-4C78-B4B9-592F53053E2A}" type="presOf" srcId="{68C2476C-7B69-4428-B0C2-567F7147BB86}" destId="{ABD7352F-DC88-4786-94F6-9188B93629F5}" srcOrd="0" destOrd="0" presId="urn:microsoft.com/office/officeart/2005/8/layout/bProcess3"/>
    <dgm:cxn modelId="{91DDDF91-18E4-435C-A432-3912F2AECF3F}" type="presOf" srcId="{F6D126A8-12D1-4DA3-B34D-12E9678D6831}" destId="{78A04524-45C2-4969-A228-C2B8D12209A0}" srcOrd="1" destOrd="0" presId="urn:microsoft.com/office/officeart/2005/8/layout/bProcess3"/>
    <dgm:cxn modelId="{EF8322ED-9B8E-4538-BADA-6F08AA7B2632}" type="presOf" srcId="{2D5456DE-314D-46E5-82E6-4CA20A2715D1}" destId="{C441286B-9F93-4E23-8ADD-D97744079D6A}" srcOrd="0" destOrd="0" presId="urn:microsoft.com/office/officeart/2005/8/layout/bProcess3"/>
    <dgm:cxn modelId="{CC1A21F8-FA09-4B99-B042-5D0DAB97A2A3}" type="presOf" srcId="{71BB6687-9E5A-4CE3-8510-A9F3FEB347BD}" destId="{139D0E6D-57A7-4B0D-BADD-F288132F9DD3}" srcOrd="0" destOrd="0" presId="urn:microsoft.com/office/officeart/2005/8/layout/bProcess3"/>
    <dgm:cxn modelId="{B520A75E-77B5-44CA-B63C-E7484BA7AE56}" srcId="{E1446470-6529-4CC2-B193-A86338E41C9E}" destId="{2D5456DE-314D-46E5-82E6-4CA20A2715D1}" srcOrd="3" destOrd="0" parTransId="{188F07C9-46E1-4E1D-B677-B0B9290E2C17}" sibTransId="{AD09D660-0641-4F5D-A344-DF3F03FECC7F}"/>
    <dgm:cxn modelId="{32B5C4BB-6225-42F4-B38B-78EAB7E0533E}" type="presOf" srcId="{B1678819-5B5E-4481-8DBD-99343D85B666}" destId="{376E5F33-623D-4E66-852B-EE02E526B052}" srcOrd="1" destOrd="0" presId="urn:microsoft.com/office/officeart/2005/8/layout/bProcess3"/>
    <dgm:cxn modelId="{A6EB2269-7210-45A9-841A-F0309FA55A5C}" srcId="{E1446470-6529-4CC2-B193-A86338E41C9E}" destId="{38053D03-85C6-4D64-98EE-F7047EC6EAF9}" srcOrd="1" destOrd="0" parTransId="{7810E132-E65C-49CE-8090-E9A65ED2E6F9}" sibTransId="{B1678819-5B5E-4481-8DBD-99343D85B666}"/>
    <dgm:cxn modelId="{877CC51A-C7C6-4077-9ED3-AC1C1D99202B}" type="presOf" srcId="{F6D126A8-12D1-4DA3-B34D-12E9678D6831}" destId="{2E3678DD-78B2-4486-8D8F-5ED7A54B186E}" srcOrd="0" destOrd="0" presId="urn:microsoft.com/office/officeart/2005/8/layout/bProcess3"/>
    <dgm:cxn modelId="{EFDCF690-B8E7-4EB4-ADF6-AA07EEC4E37B}" srcId="{E1446470-6529-4CC2-B193-A86338E41C9E}" destId="{71BB6687-9E5A-4CE3-8510-A9F3FEB347BD}" srcOrd="2" destOrd="0" parTransId="{3C8F1E78-E693-475E-863E-D7411977989C}" sibTransId="{9C19E418-65A4-479A-BA78-EC9E80C26A4C}"/>
    <dgm:cxn modelId="{A9FD0FEF-3290-456D-BCD5-8DFAEBA8594E}" type="presParOf" srcId="{A6DAF71D-51CC-4EBF-A549-2F88277AA536}" destId="{ABD7352F-DC88-4786-94F6-9188B93629F5}" srcOrd="0" destOrd="0" presId="urn:microsoft.com/office/officeart/2005/8/layout/bProcess3"/>
    <dgm:cxn modelId="{9624B38B-E369-406A-B481-22BAF00FA133}" type="presParOf" srcId="{A6DAF71D-51CC-4EBF-A549-2F88277AA536}" destId="{2E3678DD-78B2-4486-8D8F-5ED7A54B186E}" srcOrd="1" destOrd="0" presId="urn:microsoft.com/office/officeart/2005/8/layout/bProcess3"/>
    <dgm:cxn modelId="{542DD3A4-CD9C-4C62-91F0-30809160E46B}" type="presParOf" srcId="{2E3678DD-78B2-4486-8D8F-5ED7A54B186E}" destId="{78A04524-45C2-4969-A228-C2B8D12209A0}" srcOrd="0" destOrd="0" presId="urn:microsoft.com/office/officeart/2005/8/layout/bProcess3"/>
    <dgm:cxn modelId="{65AAA1EE-D973-4B6F-99C7-BA53A15E38E4}" type="presParOf" srcId="{A6DAF71D-51CC-4EBF-A549-2F88277AA536}" destId="{F13649B9-E238-43F5-AA8E-5E02C21E458C}" srcOrd="2" destOrd="0" presId="urn:microsoft.com/office/officeart/2005/8/layout/bProcess3"/>
    <dgm:cxn modelId="{C79D6C7C-EF8E-4951-BBC9-BE8D6FAD316B}" type="presParOf" srcId="{A6DAF71D-51CC-4EBF-A549-2F88277AA536}" destId="{BDBA1767-5F43-4776-8AE2-1947E2344942}" srcOrd="3" destOrd="0" presId="urn:microsoft.com/office/officeart/2005/8/layout/bProcess3"/>
    <dgm:cxn modelId="{0C6F8501-1BE5-4823-B161-31BCD466172A}" type="presParOf" srcId="{BDBA1767-5F43-4776-8AE2-1947E2344942}" destId="{376E5F33-623D-4E66-852B-EE02E526B052}" srcOrd="0" destOrd="0" presId="urn:microsoft.com/office/officeart/2005/8/layout/bProcess3"/>
    <dgm:cxn modelId="{720801EA-BB6B-4AEA-AEA8-C17B126ABD33}" type="presParOf" srcId="{A6DAF71D-51CC-4EBF-A549-2F88277AA536}" destId="{139D0E6D-57A7-4B0D-BADD-F288132F9DD3}" srcOrd="4" destOrd="0" presId="urn:microsoft.com/office/officeart/2005/8/layout/bProcess3"/>
    <dgm:cxn modelId="{8A2C840A-0E6D-431C-A87E-E87D08B9357D}" type="presParOf" srcId="{A6DAF71D-51CC-4EBF-A549-2F88277AA536}" destId="{638E1F79-63F5-43C8-BC0E-149CADB9A37A}" srcOrd="5" destOrd="0" presId="urn:microsoft.com/office/officeart/2005/8/layout/bProcess3"/>
    <dgm:cxn modelId="{9B92EB87-BC67-4EC5-BC26-8CDFE1B3CB4C}" type="presParOf" srcId="{638E1F79-63F5-43C8-BC0E-149CADB9A37A}" destId="{5F91EB00-9F3D-47F8-921F-55CCB4DA805D}" srcOrd="0" destOrd="0" presId="urn:microsoft.com/office/officeart/2005/8/layout/bProcess3"/>
    <dgm:cxn modelId="{86684A9B-1606-4F6F-9BAF-12EBC26870F4}" type="presParOf" srcId="{A6DAF71D-51CC-4EBF-A549-2F88277AA536}" destId="{C441286B-9F93-4E23-8ADD-D97744079D6A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7B721E-1D79-4B0B-AC15-7E6F829E9BBC}" type="doc">
      <dgm:prSet loTypeId="urn:microsoft.com/office/officeart/2005/8/layout/cycle1" loCatId="cycl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9A8246EF-5CDC-457A-A3DA-D7A2909CB5E3}">
      <dgm:prSet phldrT="[Texto]"/>
      <dgm:spPr/>
      <dgm:t>
        <a:bodyPr/>
        <a:lstStyle/>
        <a:p>
          <a:r>
            <a:rPr lang="en-US" noProof="0" dirty="0" smtClean="0"/>
            <a:t>They mixed with other peoples</a:t>
          </a:r>
          <a:endParaRPr lang="en-US" noProof="0" dirty="0"/>
        </a:p>
      </dgm:t>
    </dgm:pt>
    <dgm:pt modelId="{5F5669D4-D8D6-4A82-B031-9E5430C14793}" type="parTrans" cxnId="{A2640B9E-7881-4303-A694-EFEFBD8B9DAA}">
      <dgm:prSet/>
      <dgm:spPr/>
      <dgm:t>
        <a:bodyPr/>
        <a:lstStyle/>
        <a:p>
          <a:endParaRPr lang="es-ES"/>
        </a:p>
      </dgm:t>
    </dgm:pt>
    <dgm:pt modelId="{4D9011B6-CA7D-41F1-B843-297C453DE0F5}" type="sibTrans" cxnId="{A2640B9E-7881-4303-A694-EFEFBD8B9DAA}">
      <dgm:prSet/>
      <dgm:spPr/>
      <dgm:t>
        <a:bodyPr/>
        <a:lstStyle/>
        <a:p>
          <a:endParaRPr lang="es-ES"/>
        </a:p>
      </dgm:t>
    </dgm:pt>
    <dgm:pt modelId="{A48EC6EE-2788-425B-AE2B-9760AB766AB1}">
      <dgm:prSet phldrT="[Texto]"/>
      <dgm:spPr/>
      <dgm:t>
        <a:bodyPr/>
        <a:lstStyle/>
        <a:p>
          <a:r>
            <a:rPr lang="en-US" noProof="0" dirty="0" smtClean="0"/>
            <a:t>Spread Greek influence beyond its borders</a:t>
          </a:r>
          <a:endParaRPr lang="en-US" noProof="0" dirty="0"/>
        </a:p>
      </dgm:t>
    </dgm:pt>
    <dgm:pt modelId="{6FDB0DEF-65D5-45A3-8747-FB80FFF440F6}" type="parTrans" cxnId="{442ECC26-B7A4-4D75-9FCA-994DD3585373}">
      <dgm:prSet/>
      <dgm:spPr/>
      <dgm:t>
        <a:bodyPr/>
        <a:lstStyle/>
        <a:p>
          <a:endParaRPr lang="es-ES"/>
        </a:p>
      </dgm:t>
    </dgm:pt>
    <dgm:pt modelId="{8B4F24AE-4920-431B-886A-50A8BEF51347}" type="sibTrans" cxnId="{442ECC26-B7A4-4D75-9FCA-994DD3585373}">
      <dgm:prSet/>
      <dgm:spPr/>
      <dgm:t>
        <a:bodyPr/>
        <a:lstStyle/>
        <a:p>
          <a:endParaRPr lang="es-ES"/>
        </a:p>
      </dgm:t>
    </dgm:pt>
    <dgm:pt modelId="{C711AA35-BFC1-4BA4-9C31-CF46E57FB885}" type="pres">
      <dgm:prSet presAssocID="{877B721E-1D79-4B0B-AC15-7E6F829E9BB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F24E674-AF4B-4197-9569-9B7B441B6AEB}" type="pres">
      <dgm:prSet presAssocID="{9A8246EF-5CDC-457A-A3DA-D7A2909CB5E3}" presName="dummy" presStyleCnt="0"/>
      <dgm:spPr/>
    </dgm:pt>
    <dgm:pt modelId="{BCDE64F9-DE68-43CE-96E2-CCA2A72610B1}" type="pres">
      <dgm:prSet presAssocID="{9A8246EF-5CDC-457A-A3DA-D7A2909CB5E3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625350-1CB1-4227-8281-CC9A0430F674}" type="pres">
      <dgm:prSet presAssocID="{4D9011B6-CA7D-41F1-B843-297C453DE0F5}" presName="sibTrans" presStyleLbl="node1" presStyleIdx="0" presStyleCnt="2"/>
      <dgm:spPr/>
      <dgm:t>
        <a:bodyPr/>
        <a:lstStyle/>
        <a:p>
          <a:endParaRPr lang="es-ES"/>
        </a:p>
      </dgm:t>
    </dgm:pt>
    <dgm:pt modelId="{14E850CC-F2A3-4E94-AAD8-7869973F7AD0}" type="pres">
      <dgm:prSet presAssocID="{A48EC6EE-2788-425B-AE2B-9760AB766AB1}" presName="dummy" presStyleCnt="0"/>
      <dgm:spPr/>
    </dgm:pt>
    <dgm:pt modelId="{4B3A7B5C-9991-4D21-8484-70DE695F5EF1}" type="pres">
      <dgm:prSet presAssocID="{A48EC6EE-2788-425B-AE2B-9760AB766AB1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378675-97E7-467A-BEEF-8D0366A05EA6}" type="pres">
      <dgm:prSet presAssocID="{8B4F24AE-4920-431B-886A-50A8BEF51347}" presName="sibTrans" presStyleLbl="node1" presStyleIdx="1" presStyleCnt="2"/>
      <dgm:spPr/>
      <dgm:t>
        <a:bodyPr/>
        <a:lstStyle/>
        <a:p>
          <a:endParaRPr lang="es-ES"/>
        </a:p>
      </dgm:t>
    </dgm:pt>
  </dgm:ptLst>
  <dgm:cxnLst>
    <dgm:cxn modelId="{2D05DF42-CDFA-4272-8D7B-254151BB0675}" type="presOf" srcId="{4D9011B6-CA7D-41F1-B843-297C453DE0F5}" destId="{D2625350-1CB1-4227-8281-CC9A0430F674}" srcOrd="0" destOrd="0" presId="urn:microsoft.com/office/officeart/2005/8/layout/cycle1"/>
    <dgm:cxn modelId="{B77B0CAF-CE7C-4B9F-B3EC-D44172BBA887}" type="presOf" srcId="{9A8246EF-5CDC-457A-A3DA-D7A2909CB5E3}" destId="{BCDE64F9-DE68-43CE-96E2-CCA2A72610B1}" srcOrd="0" destOrd="0" presId="urn:microsoft.com/office/officeart/2005/8/layout/cycle1"/>
    <dgm:cxn modelId="{92FACFC2-2F99-4A64-AB64-396C34E741AC}" type="presOf" srcId="{8B4F24AE-4920-431B-886A-50A8BEF51347}" destId="{76378675-97E7-467A-BEEF-8D0366A05EA6}" srcOrd="0" destOrd="0" presId="urn:microsoft.com/office/officeart/2005/8/layout/cycle1"/>
    <dgm:cxn modelId="{A2640B9E-7881-4303-A694-EFEFBD8B9DAA}" srcId="{877B721E-1D79-4B0B-AC15-7E6F829E9BBC}" destId="{9A8246EF-5CDC-457A-A3DA-D7A2909CB5E3}" srcOrd="0" destOrd="0" parTransId="{5F5669D4-D8D6-4A82-B031-9E5430C14793}" sibTransId="{4D9011B6-CA7D-41F1-B843-297C453DE0F5}"/>
    <dgm:cxn modelId="{FDF6C7F1-0854-4579-AA64-F4B20C1B6838}" type="presOf" srcId="{877B721E-1D79-4B0B-AC15-7E6F829E9BBC}" destId="{C711AA35-BFC1-4BA4-9C31-CF46E57FB885}" srcOrd="0" destOrd="0" presId="urn:microsoft.com/office/officeart/2005/8/layout/cycle1"/>
    <dgm:cxn modelId="{2A6A79D1-9A4A-42CC-899C-26DB449CA9BC}" type="presOf" srcId="{A48EC6EE-2788-425B-AE2B-9760AB766AB1}" destId="{4B3A7B5C-9991-4D21-8484-70DE695F5EF1}" srcOrd="0" destOrd="0" presId="urn:microsoft.com/office/officeart/2005/8/layout/cycle1"/>
    <dgm:cxn modelId="{442ECC26-B7A4-4D75-9FCA-994DD3585373}" srcId="{877B721E-1D79-4B0B-AC15-7E6F829E9BBC}" destId="{A48EC6EE-2788-425B-AE2B-9760AB766AB1}" srcOrd="1" destOrd="0" parTransId="{6FDB0DEF-65D5-45A3-8747-FB80FFF440F6}" sibTransId="{8B4F24AE-4920-431B-886A-50A8BEF51347}"/>
    <dgm:cxn modelId="{F14C38C0-C860-4BCD-84BB-E112629D995A}" type="presParOf" srcId="{C711AA35-BFC1-4BA4-9C31-CF46E57FB885}" destId="{7F24E674-AF4B-4197-9569-9B7B441B6AEB}" srcOrd="0" destOrd="0" presId="urn:microsoft.com/office/officeart/2005/8/layout/cycle1"/>
    <dgm:cxn modelId="{243D3490-5E4F-4DBA-A061-976C77D88706}" type="presParOf" srcId="{C711AA35-BFC1-4BA4-9C31-CF46E57FB885}" destId="{BCDE64F9-DE68-43CE-96E2-CCA2A72610B1}" srcOrd="1" destOrd="0" presId="urn:microsoft.com/office/officeart/2005/8/layout/cycle1"/>
    <dgm:cxn modelId="{B90A145E-D503-4305-8F3C-24D56BDE8D32}" type="presParOf" srcId="{C711AA35-BFC1-4BA4-9C31-CF46E57FB885}" destId="{D2625350-1CB1-4227-8281-CC9A0430F674}" srcOrd="2" destOrd="0" presId="urn:microsoft.com/office/officeart/2005/8/layout/cycle1"/>
    <dgm:cxn modelId="{274615E2-6DDB-46F2-9999-745B21369D79}" type="presParOf" srcId="{C711AA35-BFC1-4BA4-9C31-CF46E57FB885}" destId="{14E850CC-F2A3-4E94-AAD8-7869973F7AD0}" srcOrd="3" destOrd="0" presId="urn:microsoft.com/office/officeart/2005/8/layout/cycle1"/>
    <dgm:cxn modelId="{D3003CDE-E7D9-4F9D-BFC9-20CCC55E6DA4}" type="presParOf" srcId="{C711AA35-BFC1-4BA4-9C31-CF46E57FB885}" destId="{4B3A7B5C-9991-4D21-8484-70DE695F5EF1}" srcOrd="4" destOrd="0" presId="urn:microsoft.com/office/officeart/2005/8/layout/cycle1"/>
    <dgm:cxn modelId="{835E0073-B3D2-4CA4-AAC9-504FFDFD9F52}" type="presParOf" srcId="{C711AA35-BFC1-4BA4-9C31-CF46E57FB885}" destId="{76378675-97E7-467A-BEEF-8D0366A05EA6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858DD4-21A1-42DB-AC7B-EA1E807F6E2A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DD2F730-7A1E-4249-9282-055169F8BB42}">
      <dgm:prSet phldrT="[Texto]"/>
      <dgm:spPr/>
      <dgm:t>
        <a:bodyPr/>
        <a:lstStyle/>
        <a:p>
          <a:r>
            <a:rPr lang="es-ES" dirty="0" err="1" smtClean="0"/>
            <a:t>Crafts</a:t>
          </a:r>
          <a:endParaRPr lang="es-ES" dirty="0"/>
        </a:p>
      </dgm:t>
    </dgm:pt>
    <dgm:pt modelId="{B31FC8A1-5B87-4B6E-BA3F-49AA17850259}" type="parTrans" cxnId="{E3DB086F-159D-4C0B-8EEC-50E0E8C20952}">
      <dgm:prSet/>
      <dgm:spPr/>
      <dgm:t>
        <a:bodyPr/>
        <a:lstStyle/>
        <a:p>
          <a:endParaRPr lang="es-ES"/>
        </a:p>
      </dgm:t>
    </dgm:pt>
    <dgm:pt modelId="{D3B18434-5DAD-423A-98F5-CBD66B867454}" type="sibTrans" cxnId="{E3DB086F-159D-4C0B-8EEC-50E0E8C20952}">
      <dgm:prSet/>
      <dgm:spPr/>
      <dgm:t>
        <a:bodyPr/>
        <a:lstStyle/>
        <a:p>
          <a:endParaRPr lang="es-ES"/>
        </a:p>
      </dgm:t>
    </dgm:pt>
    <dgm:pt modelId="{F9BF5600-0351-4878-A765-01374138960F}">
      <dgm:prSet phldrT="[Texto]"/>
      <dgm:spPr/>
      <dgm:t>
        <a:bodyPr/>
        <a:lstStyle/>
        <a:p>
          <a:r>
            <a:rPr lang="es-ES" dirty="0" err="1" smtClean="0"/>
            <a:t>Pottery</a:t>
          </a:r>
          <a:endParaRPr lang="es-ES" dirty="0"/>
        </a:p>
      </dgm:t>
    </dgm:pt>
    <dgm:pt modelId="{A7998205-807C-4B1C-99AE-4A601F715C62}" type="parTrans" cxnId="{D4F1364B-355C-4DAD-A324-2A35C438B532}">
      <dgm:prSet/>
      <dgm:spPr/>
      <dgm:t>
        <a:bodyPr/>
        <a:lstStyle/>
        <a:p>
          <a:endParaRPr lang="es-ES"/>
        </a:p>
      </dgm:t>
    </dgm:pt>
    <dgm:pt modelId="{0A6C58E3-74A6-4F77-84BB-70C1034504B7}" type="sibTrans" cxnId="{D4F1364B-355C-4DAD-A324-2A35C438B532}">
      <dgm:prSet/>
      <dgm:spPr/>
      <dgm:t>
        <a:bodyPr/>
        <a:lstStyle/>
        <a:p>
          <a:endParaRPr lang="es-ES"/>
        </a:p>
      </dgm:t>
    </dgm:pt>
    <dgm:pt modelId="{6DA5FBF8-CCE2-47AC-84CD-723BF04ADCE5}">
      <dgm:prSet phldrT="[Texto]"/>
      <dgm:spPr/>
      <dgm:t>
        <a:bodyPr/>
        <a:lstStyle/>
        <a:p>
          <a:r>
            <a:rPr lang="es-ES" dirty="0" err="1" smtClean="0"/>
            <a:t>Leather</a:t>
          </a:r>
          <a:endParaRPr lang="es-ES" dirty="0"/>
        </a:p>
      </dgm:t>
    </dgm:pt>
    <dgm:pt modelId="{64BDC9E7-22B8-426B-A65B-5D78CCAAA2E9}" type="parTrans" cxnId="{80F3802F-0B4B-44BC-A3B3-38B53947DBB2}">
      <dgm:prSet/>
      <dgm:spPr/>
      <dgm:t>
        <a:bodyPr/>
        <a:lstStyle/>
        <a:p>
          <a:endParaRPr lang="es-ES"/>
        </a:p>
      </dgm:t>
    </dgm:pt>
    <dgm:pt modelId="{6E723075-1B95-4DCE-987A-AC0DFF7DA5BE}" type="sibTrans" cxnId="{80F3802F-0B4B-44BC-A3B3-38B53947DBB2}">
      <dgm:prSet/>
      <dgm:spPr/>
      <dgm:t>
        <a:bodyPr/>
        <a:lstStyle/>
        <a:p>
          <a:endParaRPr lang="es-ES"/>
        </a:p>
      </dgm:t>
    </dgm:pt>
    <dgm:pt modelId="{BA9C6B1D-312C-41D4-B418-E1DD90A5FE2A}">
      <dgm:prSet phldrT="[Texto]"/>
      <dgm:spPr/>
      <dgm:t>
        <a:bodyPr/>
        <a:lstStyle/>
        <a:p>
          <a:r>
            <a:rPr lang="es-ES" dirty="0" err="1" smtClean="0"/>
            <a:t>Textile</a:t>
          </a:r>
          <a:endParaRPr lang="es-ES" dirty="0"/>
        </a:p>
      </dgm:t>
    </dgm:pt>
    <dgm:pt modelId="{3C152E8F-9186-42A3-91DA-8269CA8D8D46}" type="parTrans" cxnId="{D4C8BCA4-BFC5-476A-8308-453B38D18B87}">
      <dgm:prSet/>
      <dgm:spPr/>
      <dgm:t>
        <a:bodyPr/>
        <a:lstStyle/>
        <a:p>
          <a:endParaRPr lang="es-ES"/>
        </a:p>
      </dgm:t>
    </dgm:pt>
    <dgm:pt modelId="{1382A316-B321-4730-95AA-2CC639D2D119}" type="sibTrans" cxnId="{D4C8BCA4-BFC5-476A-8308-453B38D18B87}">
      <dgm:prSet/>
      <dgm:spPr/>
      <dgm:t>
        <a:bodyPr/>
        <a:lstStyle/>
        <a:p>
          <a:endParaRPr lang="es-ES"/>
        </a:p>
      </dgm:t>
    </dgm:pt>
    <dgm:pt modelId="{7B8DDACA-CB72-44FD-9360-A7E55EB71903}">
      <dgm:prSet phldrT="[Texto]"/>
      <dgm:spPr/>
      <dgm:t>
        <a:bodyPr/>
        <a:lstStyle/>
        <a:p>
          <a:r>
            <a:rPr lang="es-ES" dirty="0" err="1" smtClean="0"/>
            <a:t>Trade</a:t>
          </a:r>
          <a:endParaRPr lang="es-ES" dirty="0"/>
        </a:p>
      </dgm:t>
    </dgm:pt>
    <dgm:pt modelId="{DAE4060D-58F3-4E84-8BEF-DBA1C1F7DB3C}" type="parTrans" cxnId="{E0D4681A-C8F1-480E-8A42-BD4FAF9B66E7}">
      <dgm:prSet/>
      <dgm:spPr/>
      <dgm:t>
        <a:bodyPr/>
        <a:lstStyle/>
        <a:p>
          <a:endParaRPr lang="es-ES"/>
        </a:p>
      </dgm:t>
    </dgm:pt>
    <dgm:pt modelId="{CEA75F54-0E9A-4090-A9DD-EA7ED881083F}" type="sibTrans" cxnId="{E0D4681A-C8F1-480E-8A42-BD4FAF9B66E7}">
      <dgm:prSet/>
      <dgm:spPr/>
      <dgm:t>
        <a:bodyPr/>
        <a:lstStyle/>
        <a:p>
          <a:endParaRPr lang="es-ES"/>
        </a:p>
      </dgm:t>
    </dgm:pt>
    <dgm:pt modelId="{C61D1848-C052-482F-AD10-CF7FBC27248A}">
      <dgm:prSet phldrT="[Texto]"/>
      <dgm:spPr/>
      <dgm:t>
        <a:bodyPr/>
        <a:lstStyle/>
        <a:p>
          <a:r>
            <a:rPr lang="es-ES" dirty="0" smtClean="0"/>
            <a:t>Local </a:t>
          </a:r>
          <a:r>
            <a:rPr lang="es-ES" dirty="0" err="1" smtClean="0"/>
            <a:t>commerce</a:t>
          </a:r>
          <a:endParaRPr lang="es-ES" dirty="0"/>
        </a:p>
      </dgm:t>
    </dgm:pt>
    <dgm:pt modelId="{9645DE59-0647-421F-A1EB-A89E00E3B5C3}" type="parTrans" cxnId="{C4E0DD8E-9DCB-4942-BAB1-8F0DC4BE65D8}">
      <dgm:prSet/>
      <dgm:spPr/>
      <dgm:t>
        <a:bodyPr/>
        <a:lstStyle/>
        <a:p>
          <a:endParaRPr lang="es-ES"/>
        </a:p>
      </dgm:t>
    </dgm:pt>
    <dgm:pt modelId="{C29D8D9E-0AD0-4937-8BD5-A791ADD291BD}" type="sibTrans" cxnId="{C4E0DD8E-9DCB-4942-BAB1-8F0DC4BE65D8}">
      <dgm:prSet/>
      <dgm:spPr/>
      <dgm:t>
        <a:bodyPr/>
        <a:lstStyle/>
        <a:p>
          <a:endParaRPr lang="es-ES"/>
        </a:p>
      </dgm:t>
    </dgm:pt>
    <dgm:pt modelId="{72C9CB59-0672-47FE-B856-5CF597E07CEB}">
      <dgm:prSet phldrT="[Texto]"/>
      <dgm:spPr/>
      <dgm:t>
        <a:bodyPr/>
        <a:lstStyle/>
        <a:p>
          <a:r>
            <a:rPr lang="es-ES" dirty="0" err="1" smtClean="0"/>
            <a:t>Agriculture</a:t>
          </a:r>
          <a:endParaRPr lang="es-ES" dirty="0"/>
        </a:p>
      </dgm:t>
    </dgm:pt>
    <dgm:pt modelId="{C7AE4392-2C3C-4292-9AAE-0D5E0F6D006D}" type="parTrans" cxnId="{19389587-C196-4BA9-8F0B-079B73F348D5}">
      <dgm:prSet/>
      <dgm:spPr/>
      <dgm:t>
        <a:bodyPr/>
        <a:lstStyle/>
        <a:p>
          <a:endParaRPr lang="es-ES"/>
        </a:p>
      </dgm:t>
    </dgm:pt>
    <dgm:pt modelId="{BDF48B02-AB1C-4BC4-B056-943E39ECEB0B}" type="sibTrans" cxnId="{19389587-C196-4BA9-8F0B-079B73F348D5}">
      <dgm:prSet/>
      <dgm:spPr/>
      <dgm:t>
        <a:bodyPr/>
        <a:lstStyle/>
        <a:p>
          <a:endParaRPr lang="es-ES"/>
        </a:p>
      </dgm:t>
    </dgm:pt>
    <dgm:pt modelId="{75583E04-E301-485F-8497-70470C696CD7}">
      <dgm:prSet phldrT="[Texto]"/>
      <dgm:spPr/>
      <dgm:t>
        <a:bodyPr/>
        <a:lstStyle/>
        <a:p>
          <a:r>
            <a:rPr lang="es-ES" dirty="0" smtClean="0"/>
            <a:t>Long </a:t>
          </a:r>
          <a:r>
            <a:rPr lang="es-ES" dirty="0" err="1" smtClean="0"/>
            <a:t>distance</a:t>
          </a:r>
          <a:r>
            <a:rPr lang="es-ES" dirty="0" smtClean="0"/>
            <a:t> </a:t>
          </a:r>
          <a:r>
            <a:rPr lang="es-ES" dirty="0" err="1" smtClean="0"/>
            <a:t>trade</a:t>
          </a:r>
          <a:endParaRPr lang="es-ES" dirty="0"/>
        </a:p>
      </dgm:t>
    </dgm:pt>
    <dgm:pt modelId="{CBBC9E17-1AA2-45A2-936B-2739387E47FF}" type="parTrans" cxnId="{3BAEBF04-DD4B-4416-9247-9D633FF09677}">
      <dgm:prSet/>
      <dgm:spPr/>
      <dgm:t>
        <a:bodyPr/>
        <a:lstStyle/>
        <a:p>
          <a:endParaRPr lang="es-ES"/>
        </a:p>
      </dgm:t>
    </dgm:pt>
    <dgm:pt modelId="{484EAC20-78BF-48D4-8E95-C209FB7B07EF}" type="sibTrans" cxnId="{3BAEBF04-DD4B-4416-9247-9D633FF09677}">
      <dgm:prSet/>
      <dgm:spPr/>
      <dgm:t>
        <a:bodyPr/>
        <a:lstStyle/>
        <a:p>
          <a:endParaRPr lang="es-ES"/>
        </a:p>
      </dgm:t>
    </dgm:pt>
    <dgm:pt modelId="{0E6B6F0B-B489-4D68-9C98-BA9A87100987}">
      <dgm:prSet phldrT="[Texto]"/>
      <dgm:spPr/>
      <dgm:t>
        <a:bodyPr/>
        <a:lstStyle/>
        <a:p>
          <a:r>
            <a:rPr lang="es-ES" dirty="0" err="1" smtClean="0"/>
            <a:t>Vines</a:t>
          </a:r>
          <a:endParaRPr lang="es-ES" dirty="0"/>
        </a:p>
      </dgm:t>
    </dgm:pt>
    <dgm:pt modelId="{C903E0BC-17B9-4911-99E2-79949C789F2C}" type="parTrans" cxnId="{1596830F-DA6E-4FE5-873B-15ED94D40672}">
      <dgm:prSet/>
      <dgm:spPr/>
      <dgm:t>
        <a:bodyPr/>
        <a:lstStyle/>
        <a:p>
          <a:endParaRPr lang="es-ES"/>
        </a:p>
      </dgm:t>
    </dgm:pt>
    <dgm:pt modelId="{410EF633-ED93-42AE-9BF9-21E9AEDEEC73}" type="sibTrans" cxnId="{1596830F-DA6E-4FE5-873B-15ED94D40672}">
      <dgm:prSet/>
      <dgm:spPr/>
      <dgm:t>
        <a:bodyPr/>
        <a:lstStyle/>
        <a:p>
          <a:endParaRPr lang="es-ES"/>
        </a:p>
      </dgm:t>
    </dgm:pt>
    <dgm:pt modelId="{F3C3F328-4140-4BB2-81ED-C62BCF6A4FA2}">
      <dgm:prSet phldrT="[Texto]"/>
      <dgm:spPr/>
      <dgm:t>
        <a:bodyPr/>
        <a:lstStyle/>
        <a:p>
          <a:r>
            <a:rPr lang="es-ES" dirty="0" err="1" smtClean="0"/>
            <a:t>Weath</a:t>
          </a:r>
          <a:endParaRPr lang="es-ES" dirty="0"/>
        </a:p>
      </dgm:t>
    </dgm:pt>
    <dgm:pt modelId="{0486D4A6-1F3E-4509-861B-C8E69386A33C}" type="parTrans" cxnId="{2140EEF1-6FD7-412A-A3C2-05277CC35E8D}">
      <dgm:prSet/>
      <dgm:spPr/>
      <dgm:t>
        <a:bodyPr/>
        <a:lstStyle/>
        <a:p>
          <a:endParaRPr lang="es-ES"/>
        </a:p>
      </dgm:t>
    </dgm:pt>
    <dgm:pt modelId="{BAA38861-F0C3-45A9-9D5E-07EC92F2E2D9}" type="sibTrans" cxnId="{2140EEF1-6FD7-412A-A3C2-05277CC35E8D}">
      <dgm:prSet/>
      <dgm:spPr/>
      <dgm:t>
        <a:bodyPr/>
        <a:lstStyle/>
        <a:p>
          <a:endParaRPr lang="es-ES"/>
        </a:p>
      </dgm:t>
    </dgm:pt>
    <dgm:pt modelId="{416B416E-16FE-4D6E-999D-3DBCF31AAD9F}">
      <dgm:prSet phldrT="[Texto]"/>
      <dgm:spPr/>
      <dgm:t>
        <a:bodyPr/>
        <a:lstStyle/>
        <a:p>
          <a:r>
            <a:rPr lang="es-ES" dirty="0" smtClean="0"/>
            <a:t>Olives</a:t>
          </a:r>
          <a:endParaRPr lang="es-ES" dirty="0"/>
        </a:p>
      </dgm:t>
    </dgm:pt>
    <dgm:pt modelId="{4EB70776-60B8-4388-A27A-B32CC96A80F4}" type="parTrans" cxnId="{3999A051-B777-44F2-9AD4-DCDD1060A956}">
      <dgm:prSet/>
      <dgm:spPr/>
      <dgm:t>
        <a:bodyPr/>
        <a:lstStyle/>
        <a:p>
          <a:endParaRPr lang="es-ES"/>
        </a:p>
      </dgm:t>
    </dgm:pt>
    <dgm:pt modelId="{6CE1DB40-4252-4449-B5D0-BA266D592F8A}" type="sibTrans" cxnId="{3999A051-B777-44F2-9AD4-DCDD1060A956}">
      <dgm:prSet/>
      <dgm:spPr/>
      <dgm:t>
        <a:bodyPr/>
        <a:lstStyle/>
        <a:p>
          <a:endParaRPr lang="es-ES"/>
        </a:p>
      </dgm:t>
    </dgm:pt>
    <dgm:pt modelId="{83D83D46-03F0-45B0-B40F-D9CB535DC4E3}" type="pres">
      <dgm:prSet presAssocID="{5B858DD4-21A1-42DB-AC7B-EA1E807F6E2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DF9C77F-5CD1-45BE-AF2D-64AFBCEF7B79}" type="pres">
      <dgm:prSet presAssocID="{4DD2F730-7A1E-4249-9282-055169F8BB42}" presName="root1" presStyleCnt="0"/>
      <dgm:spPr/>
    </dgm:pt>
    <dgm:pt modelId="{549C4ECE-CA99-4F4C-B6F0-D2392BD5AF02}" type="pres">
      <dgm:prSet presAssocID="{4DD2F730-7A1E-4249-9282-055169F8BB42}" presName="LevelOneTextNod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FB56EA-C939-4C6F-9B34-368EEEBE076D}" type="pres">
      <dgm:prSet presAssocID="{4DD2F730-7A1E-4249-9282-055169F8BB42}" presName="level2hierChild" presStyleCnt="0"/>
      <dgm:spPr/>
    </dgm:pt>
    <dgm:pt modelId="{36E1D77B-8DF7-4758-8540-F0FDAD1199D0}" type="pres">
      <dgm:prSet presAssocID="{A7998205-807C-4B1C-99AE-4A601F715C62}" presName="conn2-1" presStyleLbl="parChTrans1D2" presStyleIdx="0" presStyleCnt="8"/>
      <dgm:spPr/>
      <dgm:t>
        <a:bodyPr/>
        <a:lstStyle/>
        <a:p>
          <a:endParaRPr lang="es-ES"/>
        </a:p>
      </dgm:t>
    </dgm:pt>
    <dgm:pt modelId="{A21DB00A-2FA6-467E-B80F-8271986E9916}" type="pres">
      <dgm:prSet presAssocID="{A7998205-807C-4B1C-99AE-4A601F715C62}" presName="connTx" presStyleLbl="parChTrans1D2" presStyleIdx="0" presStyleCnt="8"/>
      <dgm:spPr/>
      <dgm:t>
        <a:bodyPr/>
        <a:lstStyle/>
        <a:p>
          <a:endParaRPr lang="es-ES"/>
        </a:p>
      </dgm:t>
    </dgm:pt>
    <dgm:pt modelId="{D765FC4C-D965-4490-932C-FE79332B6109}" type="pres">
      <dgm:prSet presAssocID="{F9BF5600-0351-4878-A765-01374138960F}" presName="root2" presStyleCnt="0"/>
      <dgm:spPr/>
    </dgm:pt>
    <dgm:pt modelId="{62DC0194-C5DD-43D7-82F7-FA6B567E84F0}" type="pres">
      <dgm:prSet presAssocID="{F9BF5600-0351-4878-A765-01374138960F}" presName="LevelTwoTextNode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F00252-A41B-4A2D-BE26-833FB4CDC906}" type="pres">
      <dgm:prSet presAssocID="{F9BF5600-0351-4878-A765-01374138960F}" presName="level3hierChild" presStyleCnt="0"/>
      <dgm:spPr/>
    </dgm:pt>
    <dgm:pt modelId="{CFA06351-189B-42D1-BE34-33A08D9E64FD}" type="pres">
      <dgm:prSet presAssocID="{64BDC9E7-22B8-426B-A65B-5D78CCAAA2E9}" presName="conn2-1" presStyleLbl="parChTrans1D2" presStyleIdx="1" presStyleCnt="8"/>
      <dgm:spPr/>
      <dgm:t>
        <a:bodyPr/>
        <a:lstStyle/>
        <a:p>
          <a:endParaRPr lang="es-ES"/>
        </a:p>
      </dgm:t>
    </dgm:pt>
    <dgm:pt modelId="{77B1E517-D6C4-481D-8578-F4328684D51D}" type="pres">
      <dgm:prSet presAssocID="{64BDC9E7-22B8-426B-A65B-5D78CCAAA2E9}" presName="connTx" presStyleLbl="parChTrans1D2" presStyleIdx="1" presStyleCnt="8"/>
      <dgm:spPr/>
      <dgm:t>
        <a:bodyPr/>
        <a:lstStyle/>
        <a:p>
          <a:endParaRPr lang="es-ES"/>
        </a:p>
      </dgm:t>
    </dgm:pt>
    <dgm:pt modelId="{174569A1-B113-4A21-A03C-D525DE8F958E}" type="pres">
      <dgm:prSet presAssocID="{6DA5FBF8-CCE2-47AC-84CD-723BF04ADCE5}" presName="root2" presStyleCnt="0"/>
      <dgm:spPr/>
    </dgm:pt>
    <dgm:pt modelId="{5FCE3DC6-E91F-4FBC-8329-84079BFAADDF}" type="pres">
      <dgm:prSet presAssocID="{6DA5FBF8-CCE2-47AC-84CD-723BF04ADCE5}" presName="LevelTwoTextNode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B34CB3-0760-43E4-8C7A-CE7A62322904}" type="pres">
      <dgm:prSet presAssocID="{6DA5FBF8-CCE2-47AC-84CD-723BF04ADCE5}" presName="level3hierChild" presStyleCnt="0"/>
      <dgm:spPr/>
    </dgm:pt>
    <dgm:pt modelId="{365C83FF-46E6-4D13-9D87-3C0745468689}" type="pres">
      <dgm:prSet presAssocID="{3C152E8F-9186-42A3-91DA-8269CA8D8D46}" presName="conn2-1" presStyleLbl="parChTrans1D2" presStyleIdx="2" presStyleCnt="8"/>
      <dgm:spPr/>
      <dgm:t>
        <a:bodyPr/>
        <a:lstStyle/>
        <a:p>
          <a:endParaRPr lang="es-ES"/>
        </a:p>
      </dgm:t>
    </dgm:pt>
    <dgm:pt modelId="{6E6B327A-0CA5-411C-94E1-C3635E3FF785}" type="pres">
      <dgm:prSet presAssocID="{3C152E8F-9186-42A3-91DA-8269CA8D8D46}" presName="connTx" presStyleLbl="parChTrans1D2" presStyleIdx="2" presStyleCnt="8"/>
      <dgm:spPr/>
      <dgm:t>
        <a:bodyPr/>
        <a:lstStyle/>
        <a:p>
          <a:endParaRPr lang="es-ES"/>
        </a:p>
      </dgm:t>
    </dgm:pt>
    <dgm:pt modelId="{720F5300-2826-4404-AC1D-37B321472235}" type="pres">
      <dgm:prSet presAssocID="{BA9C6B1D-312C-41D4-B418-E1DD90A5FE2A}" presName="root2" presStyleCnt="0"/>
      <dgm:spPr/>
    </dgm:pt>
    <dgm:pt modelId="{0B7ECD78-D6B6-480A-B1DB-57E7E42176DB}" type="pres">
      <dgm:prSet presAssocID="{BA9C6B1D-312C-41D4-B418-E1DD90A5FE2A}" presName="LevelTwoTextNode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2A674-6EDB-4DD4-85CF-9E4E315FBA4A}" type="pres">
      <dgm:prSet presAssocID="{BA9C6B1D-312C-41D4-B418-E1DD90A5FE2A}" presName="level3hierChild" presStyleCnt="0"/>
      <dgm:spPr/>
    </dgm:pt>
    <dgm:pt modelId="{94AD230D-E4F8-42CF-A567-4527570D0702}" type="pres">
      <dgm:prSet presAssocID="{7B8DDACA-CB72-44FD-9360-A7E55EB71903}" presName="root1" presStyleCnt="0"/>
      <dgm:spPr/>
    </dgm:pt>
    <dgm:pt modelId="{2550E5C8-D057-41C4-A620-FAB2734ACCAD}" type="pres">
      <dgm:prSet presAssocID="{7B8DDACA-CB72-44FD-9360-A7E55EB71903}" presName="LevelOneTextNode" presStyleLbl="node0" presStyleIdx="1" presStyleCnt="3" custLinFactNeighborX="1331" custLinFactNeighborY="24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98F8D2-B0DA-4259-ADC4-2108E4E7A42B}" type="pres">
      <dgm:prSet presAssocID="{7B8DDACA-CB72-44FD-9360-A7E55EB71903}" presName="level2hierChild" presStyleCnt="0"/>
      <dgm:spPr/>
    </dgm:pt>
    <dgm:pt modelId="{8C2AADBC-E813-463A-9CB7-0F01C4A26FD8}" type="pres">
      <dgm:prSet presAssocID="{9645DE59-0647-421F-A1EB-A89E00E3B5C3}" presName="conn2-1" presStyleLbl="parChTrans1D2" presStyleIdx="3" presStyleCnt="8"/>
      <dgm:spPr/>
      <dgm:t>
        <a:bodyPr/>
        <a:lstStyle/>
        <a:p>
          <a:endParaRPr lang="es-ES"/>
        </a:p>
      </dgm:t>
    </dgm:pt>
    <dgm:pt modelId="{D65C3495-1188-45D0-9C35-BFAE922D14C3}" type="pres">
      <dgm:prSet presAssocID="{9645DE59-0647-421F-A1EB-A89E00E3B5C3}" presName="connTx" presStyleLbl="parChTrans1D2" presStyleIdx="3" presStyleCnt="8"/>
      <dgm:spPr/>
      <dgm:t>
        <a:bodyPr/>
        <a:lstStyle/>
        <a:p>
          <a:endParaRPr lang="es-ES"/>
        </a:p>
      </dgm:t>
    </dgm:pt>
    <dgm:pt modelId="{54C83991-B8F7-454C-9F53-658A37432C92}" type="pres">
      <dgm:prSet presAssocID="{C61D1848-C052-482F-AD10-CF7FBC27248A}" presName="root2" presStyleCnt="0"/>
      <dgm:spPr/>
    </dgm:pt>
    <dgm:pt modelId="{8BDB2088-22FF-4C81-A90A-FCC21596B31F}" type="pres">
      <dgm:prSet presAssocID="{C61D1848-C052-482F-AD10-CF7FBC27248A}" presName="LevelTwoTextNode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89400-E4DE-4855-A7C6-B131570FA447}" type="pres">
      <dgm:prSet presAssocID="{C61D1848-C052-482F-AD10-CF7FBC27248A}" presName="level3hierChild" presStyleCnt="0"/>
      <dgm:spPr/>
    </dgm:pt>
    <dgm:pt modelId="{9D5E6F4D-9859-4C3E-A119-53A05A22BD1D}" type="pres">
      <dgm:prSet presAssocID="{CBBC9E17-1AA2-45A2-936B-2739387E47FF}" presName="conn2-1" presStyleLbl="parChTrans1D2" presStyleIdx="4" presStyleCnt="8"/>
      <dgm:spPr/>
      <dgm:t>
        <a:bodyPr/>
        <a:lstStyle/>
        <a:p>
          <a:endParaRPr lang="es-ES"/>
        </a:p>
      </dgm:t>
    </dgm:pt>
    <dgm:pt modelId="{C2E1CEC5-88BE-4FCE-AEFB-28015227573A}" type="pres">
      <dgm:prSet presAssocID="{CBBC9E17-1AA2-45A2-936B-2739387E47FF}" presName="connTx" presStyleLbl="parChTrans1D2" presStyleIdx="4" presStyleCnt="8"/>
      <dgm:spPr/>
      <dgm:t>
        <a:bodyPr/>
        <a:lstStyle/>
        <a:p>
          <a:endParaRPr lang="es-ES"/>
        </a:p>
      </dgm:t>
    </dgm:pt>
    <dgm:pt modelId="{18C0D435-CBBC-491E-B6B4-E649F4F04192}" type="pres">
      <dgm:prSet presAssocID="{75583E04-E301-485F-8497-70470C696CD7}" presName="root2" presStyleCnt="0"/>
      <dgm:spPr/>
    </dgm:pt>
    <dgm:pt modelId="{59BE0977-9230-4C4E-9FC0-7F8B00AD6691}" type="pres">
      <dgm:prSet presAssocID="{75583E04-E301-485F-8497-70470C696CD7}" presName="LevelTwoTextNode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33F7E0-2D7C-4DBF-9310-61FAA30271E1}" type="pres">
      <dgm:prSet presAssocID="{75583E04-E301-485F-8497-70470C696CD7}" presName="level3hierChild" presStyleCnt="0"/>
      <dgm:spPr/>
    </dgm:pt>
    <dgm:pt modelId="{81348C82-6523-4176-8223-0A542EE6D784}" type="pres">
      <dgm:prSet presAssocID="{72C9CB59-0672-47FE-B856-5CF597E07CEB}" presName="root1" presStyleCnt="0"/>
      <dgm:spPr/>
    </dgm:pt>
    <dgm:pt modelId="{B1E051EB-9E69-4442-A299-7DE79F979649}" type="pres">
      <dgm:prSet presAssocID="{72C9CB59-0672-47FE-B856-5CF597E07CEB}" presName="LevelOneTextNod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C384E1-AF64-4C0E-B205-D82CB16F58DF}" type="pres">
      <dgm:prSet presAssocID="{72C9CB59-0672-47FE-B856-5CF597E07CEB}" presName="level2hierChild" presStyleCnt="0"/>
      <dgm:spPr/>
    </dgm:pt>
    <dgm:pt modelId="{7D9DA326-4714-4B73-8F12-4C7AAD303AED}" type="pres">
      <dgm:prSet presAssocID="{C903E0BC-17B9-4911-99E2-79949C789F2C}" presName="conn2-1" presStyleLbl="parChTrans1D2" presStyleIdx="5" presStyleCnt="8"/>
      <dgm:spPr/>
      <dgm:t>
        <a:bodyPr/>
        <a:lstStyle/>
        <a:p>
          <a:endParaRPr lang="es-ES"/>
        </a:p>
      </dgm:t>
    </dgm:pt>
    <dgm:pt modelId="{7DB762BD-9083-4485-A6F8-3D3B4EA8205D}" type="pres">
      <dgm:prSet presAssocID="{C903E0BC-17B9-4911-99E2-79949C789F2C}" presName="connTx" presStyleLbl="parChTrans1D2" presStyleIdx="5" presStyleCnt="8"/>
      <dgm:spPr/>
      <dgm:t>
        <a:bodyPr/>
        <a:lstStyle/>
        <a:p>
          <a:endParaRPr lang="es-ES"/>
        </a:p>
      </dgm:t>
    </dgm:pt>
    <dgm:pt modelId="{DA0786BA-C55F-4C86-A5D8-1078F8844835}" type="pres">
      <dgm:prSet presAssocID="{0E6B6F0B-B489-4D68-9C98-BA9A87100987}" presName="root2" presStyleCnt="0"/>
      <dgm:spPr/>
    </dgm:pt>
    <dgm:pt modelId="{7536F342-4FAC-4EA0-9CE0-448445A36E7C}" type="pres">
      <dgm:prSet presAssocID="{0E6B6F0B-B489-4D68-9C98-BA9A87100987}" presName="LevelTwoTextNode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8F0082-C280-463A-84EB-1FA624C1DDAD}" type="pres">
      <dgm:prSet presAssocID="{0E6B6F0B-B489-4D68-9C98-BA9A87100987}" presName="level3hierChild" presStyleCnt="0"/>
      <dgm:spPr/>
    </dgm:pt>
    <dgm:pt modelId="{EB368CA4-6FC5-4DBA-BD55-27F6E61A2EEB}" type="pres">
      <dgm:prSet presAssocID="{0486D4A6-1F3E-4509-861B-C8E69386A33C}" presName="conn2-1" presStyleLbl="parChTrans1D2" presStyleIdx="6" presStyleCnt="8"/>
      <dgm:spPr/>
      <dgm:t>
        <a:bodyPr/>
        <a:lstStyle/>
        <a:p>
          <a:endParaRPr lang="es-ES"/>
        </a:p>
      </dgm:t>
    </dgm:pt>
    <dgm:pt modelId="{7E607DE1-72B8-4785-AFE8-3D0290DFB1F0}" type="pres">
      <dgm:prSet presAssocID="{0486D4A6-1F3E-4509-861B-C8E69386A33C}" presName="connTx" presStyleLbl="parChTrans1D2" presStyleIdx="6" presStyleCnt="8"/>
      <dgm:spPr/>
      <dgm:t>
        <a:bodyPr/>
        <a:lstStyle/>
        <a:p>
          <a:endParaRPr lang="es-ES"/>
        </a:p>
      </dgm:t>
    </dgm:pt>
    <dgm:pt modelId="{CF7C7DEA-E7EE-4193-8CB1-5B92C79FAE06}" type="pres">
      <dgm:prSet presAssocID="{F3C3F328-4140-4BB2-81ED-C62BCF6A4FA2}" presName="root2" presStyleCnt="0"/>
      <dgm:spPr/>
    </dgm:pt>
    <dgm:pt modelId="{D47FEED0-3E91-4930-9D45-30CED9018AB7}" type="pres">
      <dgm:prSet presAssocID="{F3C3F328-4140-4BB2-81ED-C62BCF6A4FA2}" presName="LevelTwoTextNode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4494B1-34EE-47B4-AAAB-222A3971F186}" type="pres">
      <dgm:prSet presAssocID="{F3C3F328-4140-4BB2-81ED-C62BCF6A4FA2}" presName="level3hierChild" presStyleCnt="0"/>
      <dgm:spPr/>
    </dgm:pt>
    <dgm:pt modelId="{0AC77DAC-CA3D-494C-8D39-525703F95C55}" type="pres">
      <dgm:prSet presAssocID="{4EB70776-60B8-4388-A27A-B32CC96A80F4}" presName="conn2-1" presStyleLbl="parChTrans1D2" presStyleIdx="7" presStyleCnt="8"/>
      <dgm:spPr/>
      <dgm:t>
        <a:bodyPr/>
        <a:lstStyle/>
        <a:p>
          <a:endParaRPr lang="es-ES"/>
        </a:p>
      </dgm:t>
    </dgm:pt>
    <dgm:pt modelId="{E5978DD6-6ABB-4F9B-AD65-A6257BFBCF22}" type="pres">
      <dgm:prSet presAssocID="{4EB70776-60B8-4388-A27A-B32CC96A80F4}" presName="connTx" presStyleLbl="parChTrans1D2" presStyleIdx="7" presStyleCnt="8"/>
      <dgm:spPr/>
      <dgm:t>
        <a:bodyPr/>
        <a:lstStyle/>
        <a:p>
          <a:endParaRPr lang="es-ES"/>
        </a:p>
      </dgm:t>
    </dgm:pt>
    <dgm:pt modelId="{243D1DE7-CDDA-4BCC-867B-912157EE50A3}" type="pres">
      <dgm:prSet presAssocID="{416B416E-16FE-4D6E-999D-3DBCF31AAD9F}" presName="root2" presStyleCnt="0"/>
      <dgm:spPr/>
    </dgm:pt>
    <dgm:pt modelId="{D665FECB-9084-4125-A78C-DBE872213965}" type="pres">
      <dgm:prSet presAssocID="{416B416E-16FE-4D6E-999D-3DBCF31AAD9F}" presName="LevelTwoTextNode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49C76C-12F0-4DC9-B4E5-02563E665F0E}" type="pres">
      <dgm:prSet presAssocID="{416B416E-16FE-4D6E-999D-3DBCF31AAD9F}" presName="level3hierChild" presStyleCnt="0"/>
      <dgm:spPr/>
    </dgm:pt>
  </dgm:ptLst>
  <dgm:cxnLst>
    <dgm:cxn modelId="{1A09ED64-4A82-4CAC-B4C1-3DED43BF7767}" type="presOf" srcId="{A7998205-807C-4B1C-99AE-4A601F715C62}" destId="{36E1D77B-8DF7-4758-8540-F0FDAD1199D0}" srcOrd="0" destOrd="0" presId="urn:microsoft.com/office/officeart/2005/8/layout/hierarchy2"/>
    <dgm:cxn modelId="{CC85EA47-17B4-49C9-B710-CDD281EA0A04}" type="presOf" srcId="{F9BF5600-0351-4878-A765-01374138960F}" destId="{62DC0194-C5DD-43D7-82F7-FA6B567E84F0}" srcOrd="0" destOrd="0" presId="urn:microsoft.com/office/officeart/2005/8/layout/hierarchy2"/>
    <dgm:cxn modelId="{DEAFAB43-E399-4E49-A858-52B32415C1B8}" type="presOf" srcId="{9645DE59-0647-421F-A1EB-A89E00E3B5C3}" destId="{8C2AADBC-E813-463A-9CB7-0F01C4A26FD8}" srcOrd="0" destOrd="0" presId="urn:microsoft.com/office/officeart/2005/8/layout/hierarchy2"/>
    <dgm:cxn modelId="{1596830F-DA6E-4FE5-873B-15ED94D40672}" srcId="{72C9CB59-0672-47FE-B856-5CF597E07CEB}" destId="{0E6B6F0B-B489-4D68-9C98-BA9A87100987}" srcOrd="0" destOrd="0" parTransId="{C903E0BC-17B9-4911-99E2-79949C789F2C}" sibTransId="{410EF633-ED93-42AE-9BF9-21E9AEDEEC73}"/>
    <dgm:cxn modelId="{CD6B31AF-63A1-480B-90BB-63761D42A324}" type="presOf" srcId="{7B8DDACA-CB72-44FD-9360-A7E55EB71903}" destId="{2550E5C8-D057-41C4-A620-FAB2734ACCAD}" srcOrd="0" destOrd="0" presId="urn:microsoft.com/office/officeart/2005/8/layout/hierarchy2"/>
    <dgm:cxn modelId="{D4F1364B-355C-4DAD-A324-2A35C438B532}" srcId="{4DD2F730-7A1E-4249-9282-055169F8BB42}" destId="{F9BF5600-0351-4878-A765-01374138960F}" srcOrd="0" destOrd="0" parTransId="{A7998205-807C-4B1C-99AE-4A601F715C62}" sibTransId="{0A6C58E3-74A6-4F77-84BB-70C1034504B7}"/>
    <dgm:cxn modelId="{E0D4681A-C8F1-480E-8A42-BD4FAF9B66E7}" srcId="{5B858DD4-21A1-42DB-AC7B-EA1E807F6E2A}" destId="{7B8DDACA-CB72-44FD-9360-A7E55EB71903}" srcOrd="1" destOrd="0" parTransId="{DAE4060D-58F3-4E84-8BEF-DBA1C1F7DB3C}" sibTransId="{CEA75F54-0E9A-4090-A9DD-EA7ED881083F}"/>
    <dgm:cxn modelId="{CBFAE9BF-5792-4647-8CA6-0CD81A6E69E4}" type="presOf" srcId="{C903E0BC-17B9-4911-99E2-79949C789F2C}" destId="{7D9DA326-4714-4B73-8F12-4C7AAD303AED}" srcOrd="0" destOrd="0" presId="urn:microsoft.com/office/officeart/2005/8/layout/hierarchy2"/>
    <dgm:cxn modelId="{61E47B1C-E5E1-4DBD-9F83-E059C2468235}" type="presOf" srcId="{C903E0BC-17B9-4911-99E2-79949C789F2C}" destId="{7DB762BD-9083-4485-A6F8-3D3B4EA8205D}" srcOrd="1" destOrd="0" presId="urn:microsoft.com/office/officeart/2005/8/layout/hierarchy2"/>
    <dgm:cxn modelId="{19389587-C196-4BA9-8F0B-079B73F348D5}" srcId="{5B858DD4-21A1-42DB-AC7B-EA1E807F6E2A}" destId="{72C9CB59-0672-47FE-B856-5CF597E07CEB}" srcOrd="2" destOrd="0" parTransId="{C7AE4392-2C3C-4292-9AAE-0D5E0F6D006D}" sibTransId="{BDF48B02-AB1C-4BC4-B056-943E39ECEB0B}"/>
    <dgm:cxn modelId="{2140EEF1-6FD7-412A-A3C2-05277CC35E8D}" srcId="{72C9CB59-0672-47FE-B856-5CF597E07CEB}" destId="{F3C3F328-4140-4BB2-81ED-C62BCF6A4FA2}" srcOrd="1" destOrd="0" parTransId="{0486D4A6-1F3E-4509-861B-C8E69386A33C}" sibTransId="{BAA38861-F0C3-45A9-9D5E-07EC92F2E2D9}"/>
    <dgm:cxn modelId="{3999A051-B777-44F2-9AD4-DCDD1060A956}" srcId="{72C9CB59-0672-47FE-B856-5CF597E07CEB}" destId="{416B416E-16FE-4D6E-999D-3DBCF31AAD9F}" srcOrd="2" destOrd="0" parTransId="{4EB70776-60B8-4388-A27A-B32CC96A80F4}" sibTransId="{6CE1DB40-4252-4449-B5D0-BA266D592F8A}"/>
    <dgm:cxn modelId="{E8A78D30-3D55-4586-9836-AE2BB2BE02D5}" type="presOf" srcId="{3C152E8F-9186-42A3-91DA-8269CA8D8D46}" destId="{6E6B327A-0CA5-411C-94E1-C3635E3FF785}" srcOrd="1" destOrd="0" presId="urn:microsoft.com/office/officeart/2005/8/layout/hierarchy2"/>
    <dgm:cxn modelId="{C622ED99-DFC2-4DE5-8F37-97447D82FEE4}" type="presOf" srcId="{C61D1848-C052-482F-AD10-CF7FBC27248A}" destId="{8BDB2088-22FF-4C81-A90A-FCC21596B31F}" srcOrd="0" destOrd="0" presId="urn:microsoft.com/office/officeart/2005/8/layout/hierarchy2"/>
    <dgm:cxn modelId="{80F3802F-0B4B-44BC-A3B3-38B53947DBB2}" srcId="{4DD2F730-7A1E-4249-9282-055169F8BB42}" destId="{6DA5FBF8-CCE2-47AC-84CD-723BF04ADCE5}" srcOrd="1" destOrd="0" parTransId="{64BDC9E7-22B8-426B-A65B-5D78CCAAA2E9}" sibTransId="{6E723075-1B95-4DCE-987A-AC0DFF7DA5BE}"/>
    <dgm:cxn modelId="{4835A372-4FD9-4089-8CD2-4D82ACDC2317}" type="presOf" srcId="{4EB70776-60B8-4388-A27A-B32CC96A80F4}" destId="{0AC77DAC-CA3D-494C-8D39-525703F95C55}" srcOrd="0" destOrd="0" presId="urn:microsoft.com/office/officeart/2005/8/layout/hierarchy2"/>
    <dgm:cxn modelId="{AD6C6439-E241-49FD-B66A-350A4DA2DA3B}" type="presOf" srcId="{6DA5FBF8-CCE2-47AC-84CD-723BF04ADCE5}" destId="{5FCE3DC6-E91F-4FBC-8329-84079BFAADDF}" srcOrd="0" destOrd="0" presId="urn:microsoft.com/office/officeart/2005/8/layout/hierarchy2"/>
    <dgm:cxn modelId="{81AE2877-13CF-437C-868F-949B05E22191}" type="presOf" srcId="{0E6B6F0B-B489-4D68-9C98-BA9A87100987}" destId="{7536F342-4FAC-4EA0-9CE0-448445A36E7C}" srcOrd="0" destOrd="0" presId="urn:microsoft.com/office/officeart/2005/8/layout/hierarchy2"/>
    <dgm:cxn modelId="{C4E0DD8E-9DCB-4942-BAB1-8F0DC4BE65D8}" srcId="{7B8DDACA-CB72-44FD-9360-A7E55EB71903}" destId="{C61D1848-C052-482F-AD10-CF7FBC27248A}" srcOrd="0" destOrd="0" parTransId="{9645DE59-0647-421F-A1EB-A89E00E3B5C3}" sibTransId="{C29D8D9E-0AD0-4937-8BD5-A791ADD291BD}"/>
    <dgm:cxn modelId="{BB6F699F-71ED-47BB-9377-95DB19318AE1}" type="presOf" srcId="{A7998205-807C-4B1C-99AE-4A601F715C62}" destId="{A21DB00A-2FA6-467E-B80F-8271986E9916}" srcOrd="1" destOrd="0" presId="urn:microsoft.com/office/officeart/2005/8/layout/hierarchy2"/>
    <dgm:cxn modelId="{D86987B8-3AC4-42BD-A916-FCA88E2C44E3}" type="presOf" srcId="{BA9C6B1D-312C-41D4-B418-E1DD90A5FE2A}" destId="{0B7ECD78-D6B6-480A-B1DB-57E7E42176DB}" srcOrd="0" destOrd="0" presId="urn:microsoft.com/office/officeart/2005/8/layout/hierarchy2"/>
    <dgm:cxn modelId="{4DF597AD-0B54-43D3-90D7-F6C1CEC31A65}" type="presOf" srcId="{5B858DD4-21A1-42DB-AC7B-EA1E807F6E2A}" destId="{83D83D46-03F0-45B0-B40F-D9CB535DC4E3}" srcOrd="0" destOrd="0" presId="urn:microsoft.com/office/officeart/2005/8/layout/hierarchy2"/>
    <dgm:cxn modelId="{5E065B24-15D4-433F-B7F9-66E3D31F7489}" type="presOf" srcId="{0486D4A6-1F3E-4509-861B-C8E69386A33C}" destId="{7E607DE1-72B8-4785-AFE8-3D0290DFB1F0}" srcOrd="1" destOrd="0" presId="urn:microsoft.com/office/officeart/2005/8/layout/hierarchy2"/>
    <dgm:cxn modelId="{E85D36C4-2BC7-414D-9E93-F13FF00CAEE5}" type="presOf" srcId="{75583E04-E301-485F-8497-70470C696CD7}" destId="{59BE0977-9230-4C4E-9FC0-7F8B00AD6691}" srcOrd="0" destOrd="0" presId="urn:microsoft.com/office/officeart/2005/8/layout/hierarchy2"/>
    <dgm:cxn modelId="{D1E8503C-FC6C-4189-8845-4BDD61719485}" type="presOf" srcId="{4DD2F730-7A1E-4249-9282-055169F8BB42}" destId="{549C4ECE-CA99-4F4C-B6F0-D2392BD5AF02}" srcOrd="0" destOrd="0" presId="urn:microsoft.com/office/officeart/2005/8/layout/hierarchy2"/>
    <dgm:cxn modelId="{FB85C88D-5D96-4EC7-83C4-D06009A848AF}" type="presOf" srcId="{9645DE59-0647-421F-A1EB-A89E00E3B5C3}" destId="{D65C3495-1188-45D0-9C35-BFAE922D14C3}" srcOrd="1" destOrd="0" presId="urn:microsoft.com/office/officeart/2005/8/layout/hierarchy2"/>
    <dgm:cxn modelId="{D4C8BCA4-BFC5-476A-8308-453B38D18B87}" srcId="{4DD2F730-7A1E-4249-9282-055169F8BB42}" destId="{BA9C6B1D-312C-41D4-B418-E1DD90A5FE2A}" srcOrd="2" destOrd="0" parTransId="{3C152E8F-9186-42A3-91DA-8269CA8D8D46}" sibTransId="{1382A316-B321-4730-95AA-2CC639D2D119}"/>
    <dgm:cxn modelId="{DFC983CE-7434-4B46-A4E6-E77C30450EDC}" type="presOf" srcId="{416B416E-16FE-4D6E-999D-3DBCF31AAD9F}" destId="{D665FECB-9084-4125-A78C-DBE872213965}" srcOrd="0" destOrd="0" presId="urn:microsoft.com/office/officeart/2005/8/layout/hierarchy2"/>
    <dgm:cxn modelId="{93FFEB78-9EB3-417F-8D91-7AEF308E1BDC}" type="presOf" srcId="{0486D4A6-1F3E-4509-861B-C8E69386A33C}" destId="{EB368CA4-6FC5-4DBA-BD55-27F6E61A2EEB}" srcOrd="0" destOrd="0" presId="urn:microsoft.com/office/officeart/2005/8/layout/hierarchy2"/>
    <dgm:cxn modelId="{526C0B1E-34E4-41C3-B5B5-A603725C24DA}" type="presOf" srcId="{64BDC9E7-22B8-426B-A65B-5D78CCAAA2E9}" destId="{CFA06351-189B-42D1-BE34-33A08D9E64FD}" srcOrd="0" destOrd="0" presId="urn:microsoft.com/office/officeart/2005/8/layout/hierarchy2"/>
    <dgm:cxn modelId="{ED2FD19E-5F2D-466B-9E99-106A23909D45}" type="presOf" srcId="{3C152E8F-9186-42A3-91DA-8269CA8D8D46}" destId="{365C83FF-46E6-4D13-9D87-3C0745468689}" srcOrd="0" destOrd="0" presId="urn:microsoft.com/office/officeart/2005/8/layout/hierarchy2"/>
    <dgm:cxn modelId="{764090B3-6F5F-43A4-8A40-461E0EAFC4AA}" type="presOf" srcId="{CBBC9E17-1AA2-45A2-936B-2739387E47FF}" destId="{C2E1CEC5-88BE-4FCE-AEFB-28015227573A}" srcOrd="1" destOrd="0" presId="urn:microsoft.com/office/officeart/2005/8/layout/hierarchy2"/>
    <dgm:cxn modelId="{3BAEBF04-DD4B-4416-9247-9D633FF09677}" srcId="{7B8DDACA-CB72-44FD-9360-A7E55EB71903}" destId="{75583E04-E301-485F-8497-70470C696CD7}" srcOrd="1" destOrd="0" parTransId="{CBBC9E17-1AA2-45A2-936B-2739387E47FF}" sibTransId="{484EAC20-78BF-48D4-8E95-C209FB7B07EF}"/>
    <dgm:cxn modelId="{02BD06C2-BFE5-4C58-B8C8-E26394C523D6}" type="presOf" srcId="{72C9CB59-0672-47FE-B856-5CF597E07CEB}" destId="{B1E051EB-9E69-4442-A299-7DE79F979649}" srcOrd="0" destOrd="0" presId="urn:microsoft.com/office/officeart/2005/8/layout/hierarchy2"/>
    <dgm:cxn modelId="{1C9B1EF0-BDDF-4BEA-9F7B-FEE5BB6FCFB5}" type="presOf" srcId="{64BDC9E7-22B8-426B-A65B-5D78CCAAA2E9}" destId="{77B1E517-D6C4-481D-8578-F4328684D51D}" srcOrd="1" destOrd="0" presId="urn:microsoft.com/office/officeart/2005/8/layout/hierarchy2"/>
    <dgm:cxn modelId="{DF1431F1-6947-4450-905A-B0747E879D44}" type="presOf" srcId="{F3C3F328-4140-4BB2-81ED-C62BCF6A4FA2}" destId="{D47FEED0-3E91-4930-9D45-30CED9018AB7}" srcOrd="0" destOrd="0" presId="urn:microsoft.com/office/officeart/2005/8/layout/hierarchy2"/>
    <dgm:cxn modelId="{2A011BA7-C9E9-40CA-9C5B-0D523ABD9424}" type="presOf" srcId="{4EB70776-60B8-4388-A27A-B32CC96A80F4}" destId="{E5978DD6-6ABB-4F9B-AD65-A6257BFBCF22}" srcOrd="1" destOrd="0" presId="urn:microsoft.com/office/officeart/2005/8/layout/hierarchy2"/>
    <dgm:cxn modelId="{E3DB086F-159D-4C0B-8EEC-50E0E8C20952}" srcId="{5B858DD4-21A1-42DB-AC7B-EA1E807F6E2A}" destId="{4DD2F730-7A1E-4249-9282-055169F8BB42}" srcOrd="0" destOrd="0" parTransId="{B31FC8A1-5B87-4B6E-BA3F-49AA17850259}" sibTransId="{D3B18434-5DAD-423A-98F5-CBD66B867454}"/>
    <dgm:cxn modelId="{394C2071-7754-441A-9689-F7C5C7EE1256}" type="presOf" srcId="{CBBC9E17-1AA2-45A2-936B-2739387E47FF}" destId="{9D5E6F4D-9859-4C3E-A119-53A05A22BD1D}" srcOrd="0" destOrd="0" presId="urn:microsoft.com/office/officeart/2005/8/layout/hierarchy2"/>
    <dgm:cxn modelId="{09E2FB93-D7BD-4BC0-9434-2C6E851BB6D5}" type="presParOf" srcId="{83D83D46-03F0-45B0-B40F-D9CB535DC4E3}" destId="{0DF9C77F-5CD1-45BE-AF2D-64AFBCEF7B79}" srcOrd="0" destOrd="0" presId="urn:microsoft.com/office/officeart/2005/8/layout/hierarchy2"/>
    <dgm:cxn modelId="{254C339E-1378-47BD-A993-28A340BEE6EE}" type="presParOf" srcId="{0DF9C77F-5CD1-45BE-AF2D-64AFBCEF7B79}" destId="{549C4ECE-CA99-4F4C-B6F0-D2392BD5AF02}" srcOrd="0" destOrd="0" presId="urn:microsoft.com/office/officeart/2005/8/layout/hierarchy2"/>
    <dgm:cxn modelId="{BF169C6B-5F3F-418A-B49E-BA19DB339FD5}" type="presParOf" srcId="{0DF9C77F-5CD1-45BE-AF2D-64AFBCEF7B79}" destId="{83FB56EA-C939-4C6F-9B34-368EEEBE076D}" srcOrd="1" destOrd="0" presId="urn:microsoft.com/office/officeart/2005/8/layout/hierarchy2"/>
    <dgm:cxn modelId="{1CEBD06E-AC54-4139-97B1-8F4DFAED65D4}" type="presParOf" srcId="{83FB56EA-C939-4C6F-9B34-368EEEBE076D}" destId="{36E1D77B-8DF7-4758-8540-F0FDAD1199D0}" srcOrd="0" destOrd="0" presId="urn:microsoft.com/office/officeart/2005/8/layout/hierarchy2"/>
    <dgm:cxn modelId="{ECB243BD-C948-4099-9F6E-9160DF76A72E}" type="presParOf" srcId="{36E1D77B-8DF7-4758-8540-F0FDAD1199D0}" destId="{A21DB00A-2FA6-467E-B80F-8271986E9916}" srcOrd="0" destOrd="0" presId="urn:microsoft.com/office/officeart/2005/8/layout/hierarchy2"/>
    <dgm:cxn modelId="{419FDE56-42E4-4F26-9CCB-726596B751BD}" type="presParOf" srcId="{83FB56EA-C939-4C6F-9B34-368EEEBE076D}" destId="{D765FC4C-D965-4490-932C-FE79332B6109}" srcOrd="1" destOrd="0" presId="urn:microsoft.com/office/officeart/2005/8/layout/hierarchy2"/>
    <dgm:cxn modelId="{780BA621-5198-4333-9B0A-704361D2E8DF}" type="presParOf" srcId="{D765FC4C-D965-4490-932C-FE79332B6109}" destId="{62DC0194-C5DD-43D7-82F7-FA6B567E84F0}" srcOrd="0" destOrd="0" presId="urn:microsoft.com/office/officeart/2005/8/layout/hierarchy2"/>
    <dgm:cxn modelId="{8F359343-D915-4334-8DE2-97C423522A63}" type="presParOf" srcId="{D765FC4C-D965-4490-932C-FE79332B6109}" destId="{CAF00252-A41B-4A2D-BE26-833FB4CDC906}" srcOrd="1" destOrd="0" presId="urn:microsoft.com/office/officeart/2005/8/layout/hierarchy2"/>
    <dgm:cxn modelId="{F8933758-CE69-4475-9183-76C8D32109D9}" type="presParOf" srcId="{83FB56EA-C939-4C6F-9B34-368EEEBE076D}" destId="{CFA06351-189B-42D1-BE34-33A08D9E64FD}" srcOrd="2" destOrd="0" presId="urn:microsoft.com/office/officeart/2005/8/layout/hierarchy2"/>
    <dgm:cxn modelId="{9FA24FD6-8399-47BD-AF6B-24498627C999}" type="presParOf" srcId="{CFA06351-189B-42D1-BE34-33A08D9E64FD}" destId="{77B1E517-D6C4-481D-8578-F4328684D51D}" srcOrd="0" destOrd="0" presId="urn:microsoft.com/office/officeart/2005/8/layout/hierarchy2"/>
    <dgm:cxn modelId="{4BFDA2D2-6B1D-43A8-B292-A1AA7C39494D}" type="presParOf" srcId="{83FB56EA-C939-4C6F-9B34-368EEEBE076D}" destId="{174569A1-B113-4A21-A03C-D525DE8F958E}" srcOrd="3" destOrd="0" presId="urn:microsoft.com/office/officeart/2005/8/layout/hierarchy2"/>
    <dgm:cxn modelId="{476EC0CD-F59E-4F24-8A19-7F247BDCB5DD}" type="presParOf" srcId="{174569A1-B113-4A21-A03C-D525DE8F958E}" destId="{5FCE3DC6-E91F-4FBC-8329-84079BFAADDF}" srcOrd="0" destOrd="0" presId="urn:microsoft.com/office/officeart/2005/8/layout/hierarchy2"/>
    <dgm:cxn modelId="{00A5DC42-1CEE-4917-A7D7-E234E66BF309}" type="presParOf" srcId="{174569A1-B113-4A21-A03C-D525DE8F958E}" destId="{B5B34CB3-0760-43E4-8C7A-CE7A62322904}" srcOrd="1" destOrd="0" presId="urn:microsoft.com/office/officeart/2005/8/layout/hierarchy2"/>
    <dgm:cxn modelId="{724A3B8C-5CA8-41C0-8ED3-7B20AA20CEC6}" type="presParOf" srcId="{83FB56EA-C939-4C6F-9B34-368EEEBE076D}" destId="{365C83FF-46E6-4D13-9D87-3C0745468689}" srcOrd="4" destOrd="0" presId="urn:microsoft.com/office/officeart/2005/8/layout/hierarchy2"/>
    <dgm:cxn modelId="{A2C1783F-8A75-4DB0-9D4B-284EF1081EF0}" type="presParOf" srcId="{365C83FF-46E6-4D13-9D87-3C0745468689}" destId="{6E6B327A-0CA5-411C-94E1-C3635E3FF785}" srcOrd="0" destOrd="0" presId="urn:microsoft.com/office/officeart/2005/8/layout/hierarchy2"/>
    <dgm:cxn modelId="{C8B901AE-168D-462C-85CB-B2245EFAE7C6}" type="presParOf" srcId="{83FB56EA-C939-4C6F-9B34-368EEEBE076D}" destId="{720F5300-2826-4404-AC1D-37B321472235}" srcOrd="5" destOrd="0" presId="urn:microsoft.com/office/officeart/2005/8/layout/hierarchy2"/>
    <dgm:cxn modelId="{B40A4C1B-9D60-45CA-ACDE-B3825AD6464D}" type="presParOf" srcId="{720F5300-2826-4404-AC1D-37B321472235}" destId="{0B7ECD78-D6B6-480A-B1DB-57E7E42176DB}" srcOrd="0" destOrd="0" presId="urn:microsoft.com/office/officeart/2005/8/layout/hierarchy2"/>
    <dgm:cxn modelId="{F56E8F8C-8FAC-4863-AC29-78FEF196CAA1}" type="presParOf" srcId="{720F5300-2826-4404-AC1D-37B321472235}" destId="{6B92A674-6EDB-4DD4-85CF-9E4E315FBA4A}" srcOrd="1" destOrd="0" presId="urn:microsoft.com/office/officeart/2005/8/layout/hierarchy2"/>
    <dgm:cxn modelId="{0B54E365-742F-409C-9F62-E39CB331F19E}" type="presParOf" srcId="{83D83D46-03F0-45B0-B40F-D9CB535DC4E3}" destId="{94AD230D-E4F8-42CF-A567-4527570D0702}" srcOrd="1" destOrd="0" presId="urn:microsoft.com/office/officeart/2005/8/layout/hierarchy2"/>
    <dgm:cxn modelId="{A998FFBB-9300-4038-8373-9442FEC4CCD7}" type="presParOf" srcId="{94AD230D-E4F8-42CF-A567-4527570D0702}" destId="{2550E5C8-D057-41C4-A620-FAB2734ACCAD}" srcOrd="0" destOrd="0" presId="urn:microsoft.com/office/officeart/2005/8/layout/hierarchy2"/>
    <dgm:cxn modelId="{AFDEFA3D-8AAC-4BEA-9481-2DC983B34338}" type="presParOf" srcId="{94AD230D-E4F8-42CF-A567-4527570D0702}" destId="{DA98F8D2-B0DA-4259-ADC4-2108E4E7A42B}" srcOrd="1" destOrd="0" presId="urn:microsoft.com/office/officeart/2005/8/layout/hierarchy2"/>
    <dgm:cxn modelId="{D35FA5BA-5FCC-47BB-8D22-FAF919F0B987}" type="presParOf" srcId="{DA98F8D2-B0DA-4259-ADC4-2108E4E7A42B}" destId="{8C2AADBC-E813-463A-9CB7-0F01C4A26FD8}" srcOrd="0" destOrd="0" presId="urn:microsoft.com/office/officeart/2005/8/layout/hierarchy2"/>
    <dgm:cxn modelId="{2A179B85-88AE-4606-9E6B-445A23577666}" type="presParOf" srcId="{8C2AADBC-E813-463A-9CB7-0F01C4A26FD8}" destId="{D65C3495-1188-45D0-9C35-BFAE922D14C3}" srcOrd="0" destOrd="0" presId="urn:microsoft.com/office/officeart/2005/8/layout/hierarchy2"/>
    <dgm:cxn modelId="{509F39A8-E43A-4D50-A646-61A724B11139}" type="presParOf" srcId="{DA98F8D2-B0DA-4259-ADC4-2108E4E7A42B}" destId="{54C83991-B8F7-454C-9F53-658A37432C92}" srcOrd="1" destOrd="0" presId="urn:microsoft.com/office/officeart/2005/8/layout/hierarchy2"/>
    <dgm:cxn modelId="{1F2E8EE1-94FB-4772-9212-C5B42E849781}" type="presParOf" srcId="{54C83991-B8F7-454C-9F53-658A37432C92}" destId="{8BDB2088-22FF-4C81-A90A-FCC21596B31F}" srcOrd="0" destOrd="0" presId="urn:microsoft.com/office/officeart/2005/8/layout/hierarchy2"/>
    <dgm:cxn modelId="{CC56418F-1448-4F18-9484-E47BC574CC3E}" type="presParOf" srcId="{54C83991-B8F7-454C-9F53-658A37432C92}" destId="{74A89400-E4DE-4855-A7C6-B131570FA447}" srcOrd="1" destOrd="0" presId="urn:microsoft.com/office/officeart/2005/8/layout/hierarchy2"/>
    <dgm:cxn modelId="{86263190-0664-4D24-8EC1-93A765424393}" type="presParOf" srcId="{DA98F8D2-B0DA-4259-ADC4-2108E4E7A42B}" destId="{9D5E6F4D-9859-4C3E-A119-53A05A22BD1D}" srcOrd="2" destOrd="0" presId="urn:microsoft.com/office/officeart/2005/8/layout/hierarchy2"/>
    <dgm:cxn modelId="{66B5F399-A2F2-406B-922F-E12C4B426B71}" type="presParOf" srcId="{9D5E6F4D-9859-4C3E-A119-53A05A22BD1D}" destId="{C2E1CEC5-88BE-4FCE-AEFB-28015227573A}" srcOrd="0" destOrd="0" presId="urn:microsoft.com/office/officeart/2005/8/layout/hierarchy2"/>
    <dgm:cxn modelId="{7C1C89AE-C72A-47B9-966A-5AAC87C738C2}" type="presParOf" srcId="{DA98F8D2-B0DA-4259-ADC4-2108E4E7A42B}" destId="{18C0D435-CBBC-491E-B6B4-E649F4F04192}" srcOrd="3" destOrd="0" presId="urn:microsoft.com/office/officeart/2005/8/layout/hierarchy2"/>
    <dgm:cxn modelId="{F658D610-7F4B-4724-936C-40CBF88C42E1}" type="presParOf" srcId="{18C0D435-CBBC-491E-B6B4-E649F4F04192}" destId="{59BE0977-9230-4C4E-9FC0-7F8B00AD6691}" srcOrd="0" destOrd="0" presId="urn:microsoft.com/office/officeart/2005/8/layout/hierarchy2"/>
    <dgm:cxn modelId="{EC65D8BE-2453-4782-928E-ED2887AE2EBA}" type="presParOf" srcId="{18C0D435-CBBC-491E-B6B4-E649F4F04192}" destId="{6C33F7E0-2D7C-4DBF-9310-61FAA30271E1}" srcOrd="1" destOrd="0" presId="urn:microsoft.com/office/officeart/2005/8/layout/hierarchy2"/>
    <dgm:cxn modelId="{E7E1F575-8484-4969-8A00-2950958F7C77}" type="presParOf" srcId="{83D83D46-03F0-45B0-B40F-D9CB535DC4E3}" destId="{81348C82-6523-4176-8223-0A542EE6D784}" srcOrd="2" destOrd="0" presId="urn:microsoft.com/office/officeart/2005/8/layout/hierarchy2"/>
    <dgm:cxn modelId="{A6E5EFF8-42C9-42C5-89A7-B03D26AAFCD9}" type="presParOf" srcId="{81348C82-6523-4176-8223-0A542EE6D784}" destId="{B1E051EB-9E69-4442-A299-7DE79F979649}" srcOrd="0" destOrd="0" presId="urn:microsoft.com/office/officeart/2005/8/layout/hierarchy2"/>
    <dgm:cxn modelId="{12373138-F16A-4FCB-9716-9EC5704DE5A1}" type="presParOf" srcId="{81348C82-6523-4176-8223-0A542EE6D784}" destId="{A7C384E1-AF64-4C0E-B205-D82CB16F58DF}" srcOrd="1" destOrd="0" presId="urn:microsoft.com/office/officeart/2005/8/layout/hierarchy2"/>
    <dgm:cxn modelId="{A7143329-2928-46EE-AB3A-15F74052FB58}" type="presParOf" srcId="{A7C384E1-AF64-4C0E-B205-D82CB16F58DF}" destId="{7D9DA326-4714-4B73-8F12-4C7AAD303AED}" srcOrd="0" destOrd="0" presId="urn:microsoft.com/office/officeart/2005/8/layout/hierarchy2"/>
    <dgm:cxn modelId="{9F429F0F-69B2-4879-A0AB-9583611C7662}" type="presParOf" srcId="{7D9DA326-4714-4B73-8F12-4C7AAD303AED}" destId="{7DB762BD-9083-4485-A6F8-3D3B4EA8205D}" srcOrd="0" destOrd="0" presId="urn:microsoft.com/office/officeart/2005/8/layout/hierarchy2"/>
    <dgm:cxn modelId="{FC96FE6F-B5FB-4886-93D9-F444A1FC9C06}" type="presParOf" srcId="{A7C384E1-AF64-4C0E-B205-D82CB16F58DF}" destId="{DA0786BA-C55F-4C86-A5D8-1078F8844835}" srcOrd="1" destOrd="0" presId="urn:microsoft.com/office/officeart/2005/8/layout/hierarchy2"/>
    <dgm:cxn modelId="{FBBF1FB3-07A4-42B8-BA50-E92515F8B18A}" type="presParOf" srcId="{DA0786BA-C55F-4C86-A5D8-1078F8844835}" destId="{7536F342-4FAC-4EA0-9CE0-448445A36E7C}" srcOrd="0" destOrd="0" presId="urn:microsoft.com/office/officeart/2005/8/layout/hierarchy2"/>
    <dgm:cxn modelId="{D684356C-0B81-4975-9F10-76958506AF30}" type="presParOf" srcId="{DA0786BA-C55F-4C86-A5D8-1078F8844835}" destId="{C08F0082-C280-463A-84EB-1FA624C1DDAD}" srcOrd="1" destOrd="0" presId="urn:microsoft.com/office/officeart/2005/8/layout/hierarchy2"/>
    <dgm:cxn modelId="{B9CA4604-E22A-475F-808F-B6CFA26EDA8D}" type="presParOf" srcId="{A7C384E1-AF64-4C0E-B205-D82CB16F58DF}" destId="{EB368CA4-6FC5-4DBA-BD55-27F6E61A2EEB}" srcOrd="2" destOrd="0" presId="urn:microsoft.com/office/officeart/2005/8/layout/hierarchy2"/>
    <dgm:cxn modelId="{5D5246D6-79FE-404F-A343-E15B8DB0D82B}" type="presParOf" srcId="{EB368CA4-6FC5-4DBA-BD55-27F6E61A2EEB}" destId="{7E607DE1-72B8-4785-AFE8-3D0290DFB1F0}" srcOrd="0" destOrd="0" presId="urn:microsoft.com/office/officeart/2005/8/layout/hierarchy2"/>
    <dgm:cxn modelId="{75B391A3-6A80-43D5-8343-241E71C5FF5A}" type="presParOf" srcId="{A7C384E1-AF64-4C0E-B205-D82CB16F58DF}" destId="{CF7C7DEA-E7EE-4193-8CB1-5B92C79FAE06}" srcOrd="3" destOrd="0" presId="urn:microsoft.com/office/officeart/2005/8/layout/hierarchy2"/>
    <dgm:cxn modelId="{5C8342FD-20D6-494E-A272-01EB914EAA5D}" type="presParOf" srcId="{CF7C7DEA-E7EE-4193-8CB1-5B92C79FAE06}" destId="{D47FEED0-3E91-4930-9D45-30CED9018AB7}" srcOrd="0" destOrd="0" presId="urn:microsoft.com/office/officeart/2005/8/layout/hierarchy2"/>
    <dgm:cxn modelId="{82A2C9C9-9F90-4C45-B4AD-1515B190851C}" type="presParOf" srcId="{CF7C7DEA-E7EE-4193-8CB1-5B92C79FAE06}" destId="{3B4494B1-34EE-47B4-AAAB-222A3971F186}" srcOrd="1" destOrd="0" presId="urn:microsoft.com/office/officeart/2005/8/layout/hierarchy2"/>
    <dgm:cxn modelId="{AE437D8D-E6EC-45F6-A453-2C3872E022F2}" type="presParOf" srcId="{A7C384E1-AF64-4C0E-B205-D82CB16F58DF}" destId="{0AC77DAC-CA3D-494C-8D39-525703F95C55}" srcOrd="4" destOrd="0" presId="urn:microsoft.com/office/officeart/2005/8/layout/hierarchy2"/>
    <dgm:cxn modelId="{A9B56C91-ED32-4AC0-AFA5-88BA0A66535E}" type="presParOf" srcId="{0AC77DAC-CA3D-494C-8D39-525703F95C55}" destId="{E5978DD6-6ABB-4F9B-AD65-A6257BFBCF22}" srcOrd="0" destOrd="0" presId="urn:microsoft.com/office/officeart/2005/8/layout/hierarchy2"/>
    <dgm:cxn modelId="{8C34CA94-6C77-4E9E-904A-54D7FE41E7A1}" type="presParOf" srcId="{A7C384E1-AF64-4C0E-B205-D82CB16F58DF}" destId="{243D1DE7-CDDA-4BCC-867B-912157EE50A3}" srcOrd="5" destOrd="0" presId="urn:microsoft.com/office/officeart/2005/8/layout/hierarchy2"/>
    <dgm:cxn modelId="{3DB5E2A1-5DAF-4F99-9CD9-747349AB2786}" type="presParOf" srcId="{243D1DE7-CDDA-4BCC-867B-912157EE50A3}" destId="{D665FECB-9084-4125-A78C-DBE872213965}" srcOrd="0" destOrd="0" presId="urn:microsoft.com/office/officeart/2005/8/layout/hierarchy2"/>
    <dgm:cxn modelId="{EDADD761-EB61-4175-BF6E-4952B3C93789}" type="presParOf" srcId="{243D1DE7-CDDA-4BCC-867B-912157EE50A3}" destId="{D649C76C-12F0-4DC9-B4E5-02563E665F0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FCAD5C-8BBE-4BB9-A302-04838051F104}" type="doc">
      <dgm:prSet loTypeId="urn:microsoft.com/office/officeart/2005/8/layout/radial6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EA2F28D-7247-49A2-945E-26C347AD217D}">
      <dgm:prSet phldrT="[Texto]"/>
      <dgm:spPr/>
      <dgm:t>
        <a:bodyPr/>
        <a:lstStyle/>
        <a:p>
          <a:r>
            <a:rPr lang="es-ES" dirty="0" smtClean="0"/>
            <a:t>RITUALS</a:t>
          </a:r>
          <a:endParaRPr lang="es-ES" dirty="0"/>
        </a:p>
      </dgm:t>
    </dgm:pt>
    <dgm:pt modelId="{84EB98CB-841E-4D0C-895E-49744FE7E335}" type="parTrans" cxnId="{445D0BDA-8C4B-405A-B194-5E3CFC45FF07}">
      <dgm:prSet/>
      <dgm:spPr/>
      <dgm:t>
        <a:bodyPr/>
        <a:lstStyle/>
        <a:p>
          <a:endParaRPr lang="es-ES"/>
        </a:p>
      </dgm:t>
    </dgm:pt>
    <dgm:pt modelId="{036B9F9C-0DC1-4CB8-97BF-406587C9509C}" type="sibTrans" cxnId="{445D0BDA-8C4B-405A-B194-5E3CFC45FF07}">
      <dgm:prSet/>
      <dgm:spPr/>
      <dgm:t>
        <a:bodyPr/>
        <a:lstStyle/>
        <a:p>
          <a:endParaRPr lang="es-ES"/>
        </a:p>
      </dgm:t>
    </dgm:pt>
    <dgm:pt modelId="{D377A652-5D55-47C1-8508-D259A27F5B29}">
      <dgm:prSet phldrT="[Texto]" custT="1"/>
      <dgm:spPr/>
      <dgm:t>
        <a:bodyPr/>
        <a:lstStyle/>
        <a:p>
          <a:r>
            <a:rPr lang="es-ES" sz="2000" b="0" dirty="0" smtClean="0"/>
            <a:t>At home</a:t>
          </a:r>
          <a:endParaRPr lang="es-ES" sz="2000" b="0" dirty="0"/>
        </a:p>
      </dgm:t>
    </dgm:pt>
    <dgm:pt modelId="{B3C56557-5C00-4A6E-B9FA-496F40B52A65}" type="parTrans" cxnId="{058F1108-02F1-4FAB-B7A5-8EEF18AE8F21}">
      <dgm:prSet/>
      <dgm:spPr/>
      <dgm:t>
        <a:bodyPr/>
        <a:lstStyle/>
        <a:p>
          <a:endParaRPr lang="es-ES"/>
        </a:p>
      </dgm:t>
    </dgm:pt>
    <dgm:pt modelId="{0A26FB9A-92FA-4A92-AAE7-40BCF0502F2F}" type="sibTrans" cxnId="{058F1108-02F1-4FAB-B7A5-8EEF18AE8F21}">
      <dgm:prSet/>
      <dgm:spPr/>
      <dgm:t>
        <a:bodyPr/>
        <a:lstStyle/>
        <a:p>
          <a:endParaRPr lang="es-ES"/>
        </a:p>
      </dgm:t>
    </dgm:pt>
    <dgm:pt modelId="{46944483-8A0A-4F0B-8B0B-4ABB2DEE3D07}">
      <dgm:prSet phldrT="[Texto]" custT="1"/>
      <dgm:spPr/>
      <dgm:t>
        <a:bodyPr/>
        <a:lstStyle/>
        <a:p>
          <a:r>
            <a:rPr lang="es-ES" sz="2000" dirty="0" err="1" smtClean="0"/>
            <a:t>Each</a:t>
          </a:r>
          <a:r>
            <a:rPr lang="es-ES" sz="2000" dirty="0" smtClean="0"/>
            <a:t> </a:t>
          </a:r>
          <a:r>
            <a:rPr lang="es-ES" sz="2000" dirty="0" err="1" smtClean="0"/>
            <a:t>city</a:t>
          </a:r>
          <a:endParaRPr lang="es-ES" sz="2000" dirty="0"/>
        </a:p>
      </dgm:t>
    </dgm:pt>
    <dgm:pt modelId="{525D810A-B295-4E98-97EC-1178682FC5FD}" type="parTrans" cxnId="{377A8CC3-C202-4B6C-84F9-DB2122B70443}">
      <dgm:prSet/>
      <dgm:spPr/>
      <dgm:t>
        <a:bodyPr/>
        <a:lstStyle/>
        <a:p>
          <a:endParaRPr lang="es-ES"/>
        </a:p>
      </dgm:t>
    </dgm:pt>
    <dgm:pt modelId="{D24DFB88-33E1-4B3A-8FB7-82B45D19A985}" type="sibTrans" cxnId="{377A8CC3-C202-4B6C-84F9-DB2122B70443}">
      <dgm:prSet/>
      <dgm:spPr/>
      <dgm:t>
        <a:bodyPr/>
        <a:lstStyle/>
        <a:p>
          <a:endParaRPr lang="es-ES"/>
        </a:p>
      </dgm:t>
    </dgm:pt>
    <dgm:pt modelId="{5EB32867-CC63-43BA-9D9D-4A8332F5B99C}">
      <dgm:prSet phldrT="[Texto]" custT="1"/>
      <dgm:spPr/>
      <dgm:t>
        <a:bodyPr/>
        <a:lstStyle/>
        <a:p>
          <a:r>
            <a:rPr lang="es-ES" sz="1600" dirty="0" err="1" smtClean="0"/>
            <a:t>Sanctuaries</a:t>
          </a:r>
          <a:endParaRPr lang="es-ES" sz="1600" dirty="0"/>
        </a:p>
      </dgm:t>
    </dgm:pt>
    <dgm:pt modelId="{652B0AE5-606E-462D-A06F-AD2C40076900}" type="parTrans" cxnId="{CD52DCC3-A03D-453E-9408-043F21C8A038}">
      <dgm:prSet/>
      <dgm:spPr/>
      <dgm:t>
        <a:bodyPr/>
        <a:lstStyle/>
        <a:p>
          <a:endParaRPr lang="es-ES"/>
        </a:p>
      </dgm:t>
    </dgm:pt>
    <dgm:pt modelId="{D6AC0D2B-E71A-45E3-9960-8B8B273ACB84}" type="sibTrans" cxnId="{CD52DCC3-A03D-453E-9408-043F21C8A038}">
      <dgm:prSet/>
      <dgm:spPr/>
      <dgm:t>
        <a:bodyPr/>
        <a:lstStyle/>
        <a:p>
          <a:endParaRPr lang="es-ES"/>
        </a:p>
      </dgm:t>
    </dgm:pt>
    <dgm:pt modelId="{848BD6BC-22BF-499C-A0F4-1929A5EFF416}">
      <dgm:prSet phldrT="[Texto]"/>
      <dgm:spPr/>
      <dgm:t>
        <a:bodyPr/>
        <a:lstStyle/>
        <a:p>
          <a:endParaRPr lang="es-ES" dirty="0"/>
        </a:p>
      </dgm:t>
    </dgm:pt>
    <dgm:pt modelId="{F748D7B2-312E-41F1-9FE6-7302B3B5B842}" type="parTrans" cxnId="{D1C1B12B-2AB0-4F3B-9D7F-539B1FB06EA1}">
      <dgm:prSet/>
      <dgm:spPr/>
      <dgm:t>
        <a:bodyPr/>
        <a:lstStyle/>
        <a:p>
          <a:endParaRPr lang="es-ES"/>
        </a:p>
      </dgm:t>
    </dgm:pt>
    <dgm:pt modelId="{EBE13029-75F5-4AE5-B5FE-7A9CE5FB95FA}" type="sibTrans" cxnId="{D1C1B12B-2AB0-4F3B-9D7F-539B1FB06EA1}">
      <dgm:prSet/>
      <dgm:spPr/>
      <dgm:t>
        <a:bodyPr/>
        <a:lstStyle/>
        <a:p>
          <a:endParaRPr lang="es-ES"/>
        </a:p>
      </dgm:t>
    </dgm:pt>
    <dgm:pt modelId="{D27A6F4E-3405-4C10-93FA-D72EB9CE7FF9}" type="pres">
      <dgm:prSet presAssocID="{58FCAD5C-8BBE-4BB9-A302-04838051F1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E6C810-EED9-40AA-A322-8542C1530C79}" type="pres">
      <dgm:prSet presAssocID="{0EA2F28D-7247-49A2-945E-26C347AD217D}" presName="centerShape" presStyleLbl="node0" presStyleIdx="0" presStyleCnt="1"/>
      <dgm:spPr/>
      <dgm:t>
        <a:bodyPr/>
        <a:lstStyle/>
        <a:p>
          <a:endParaRPr lang="es-ES"/>
        </a:p>
      </dgm:t>
    </dgm:pt>
    <dgm:pt modelId="{47BA6D71-EF11-4211-A912-FBFF3195AEF7}" type="pres">
      <dgm:prSet presAssocID="{D377A652-5D55-47C1-8508-D259A27F5B29}" presName="node" presStyleLbl="node1" presStyleIdx="0" presStyleCnt="3" custRadScaleRad="100097" custRadScaleInc="-21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052B58-F05A-42C5-A05A-CEE4FFBB4701}" type="pres">
      <dgm:prSet presAssocID="{D377A652-5D55-47C1-8508-D259A27F5B29}" presName="dummy" presStyleCnt="0"/>
      <dgm:spPr/>
    </dgm:pt>
    <dgm:pt modelId="{A91246BA-604E-4A0D-81D9-A0D8FA0C83C9}" type="pres">
      <dgm:prSet presAssocID="{0A26FB9A-92FA-4A92-AAE7-40BCF0502F2F}" presName="sibTrans" presStyleLbl="sibTrans2D1" presStyleIdx="0" presStyleCnt="3"/>
      <dgm:spPr/>
      <dgm:t>
        <a:bodyPr/>
        <a:lstStyle/>
        <a:p>
          <a:endParaRPr lang="es-ES"/>
        </a:p>
      </dgm:t>
    </dgm:pt>
    <dgm:pt modelId="{9FDA98A9-2918-441E-87A8-983A616331D9}" type="pres">
      <dgm:prSet presAssocID="{46944483-8A0A-4F0B-8B0B-4ABB2DEE3D07}" presName="node" presStyleLbl="node1" presStyleIdx="1" presStyleCnt="3" custScaleX="129495" custScaleY="1275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40F4B5-63DF-4C23-B018-CAA32126C5A4}" type="pres">
      <dgm:prSet presAssocID="{46944483-8A0A-4F0B-8B0B-4ABB2DEE3D07}" presName="dummy" presStyleCnt="0"/>
      <dgm:spPr/>
    </dgm:pt>
    <dgm:pt modelId="{9467D846-1A9A-4623-8F4E-7512CE3858D2}" type="pres">
      <dgm:prSet presAssocID="{D24DFB88-33E1-4B3A-8FB7-82B45D19A985}" presName="sibTrans" presStyleLbl="sibTrans2D1" presStyleIdx="1" presStyleCnt="3"/>
      <dgm:spPr/>
      <dgm:t>
        <a:bodyPr/>
        <a:lstStyle/>
        <a:p>
          <a:endParaRPr lang="es-ES"/>
        </a:p>
      </dgm:t>
    </dgm:pt>
    <dgm:pt modelId="{98F3D92D-5EF4-4FD5-8CCE-E4C93CA91ECC}" type="pres">
      <dgm:prSet presAssocID="{5EB32867-CC63-43BA-9D9D-4A8332F5B99C}" presName="node" presStyleLbl="node1" presStyleIdx="2" presStyleCnt="3" custScaleX="122491" custScaleY="1275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657638-E092-494E-BA0D-D7B7383236A1}" type="pres">
      <dgm:prSet presAssocID="{5EB32867-CC63-43BA-9D9D-4A8332F5B99C}" presName="dummy" presStyleCnt="0"/>
      <dgm:spPr/>
    </dgm:pt>
    <dgm:pt modelId="{9A277E56-500E-4284-BD50-105CC07E67CC}" type="pres">
      <dgm:prSet presAssocID="{D6AC0D2B-E71A-45E3-9960-8B8B273ACB84}" presName="sibTrans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5E716A56-F6D1-4AF2-84C8-5341F3EFD4AF}" type="presOf" srcId="{5EB32867-CC63-43BA-9D9D-4A8332F5B99C}" destId="{98F3D92D-5EF4-4FD5-8CCE-E4C93CA91ECC}" srcOrd="0" destOrd="0" presId="urn:microsoft.com/office/officeart/2005/8/layout/radial6"/>
    <dgm:cxn modelId="{377A8CC3-C202-4B6C-84F9-DB2122B70443}" srcId="{0EA2F28D-7247-49A2-945E-26C347AD217D}" destId="{46944483-8A0A-4F0B-8B0B-4ABB2DEE3D07}" srcOrd="1" destOrd="0" parTransId="{525D810A-B295-4E98-97EC-1178682FC5FD}" sibTransId="{D24DFB88-33E1-4B3A-8FB7-82B45D19A985}"/>
    <dgm:cxn modelId="{6C4AB524-74E0-49F4-93E3-99A7EF393D42}" type="presOf" srcId="{D377A652-5D55-47C1-8508-D259A27F5B29}" destId="{47BA6D71-EF11-4211-A912-FBFF3195AEF7}" srcOrd="0" destOrd="0" presId="urn:microsoft.com/office/officeart/2005/8/layout/radial6"/>
    <dgm:cxn modelId="{2702C76E-CA1F-4AF4-A793-174D3EFE0D70}" type="presOf" srcId="{D6AC0D2B-E71A-45E3-9960-8B8B273ACB84}" destId="{9A277E56-500E-4284-BD50-105CC07E67CC}" srcOrd="0" destOrd="0" presId="urn:microsoft.com/office/officeart/2005/8/layout/radial6"/>
    <dgm:cxn modelId="{CC585989-3FF2-48A0-AFD1-69F9CA6ABF0E}" type="presOf" srcId="{46944483-8A0A-4F0B-8B0B-4ABB2DEE3D07}" destId="{9FDA98A9-2918-441E-87A8-983A616331D9}" srcOrd="0" destOrd="0" presId="urn:microsoft.com/office/officeart/2005/8/layout/radial6"/>
    <dgm:cxn modelId="{26F3CBE3-F52F-4F1D-BF31-FEFC92CD69D5}" type="presOf" srcId="{0A26FB9A-92FA-4A92-AAE7-40BCF0502F2F}" destId="{A91246BA-604E-4A0D-81D9-A0D8FA0C83C9}" srcOrd="0" destOrd="0" presId="urn:microsoft.com/office/officeart/2005/8/layout/radial6"/>
    <dgm:cxn modelId="{EECF57EC-D965-4A78-AD39-D7727196B44D}" type="presOf" srcId="{D24DFB88-33E1-4B3A-8FB7-82B45D19A985}" destId="{9467D846-1A9A-4623-8F4E-7512CE3858D2}" srcOrd="0" destOrd="0" presId="urn:microsoft.com/office/officeart/2005/8/layout/radial6"/>
    <dgm:cxn modelId="{445D0BDA-8C4B-405A-B194-5E3CFC45FF07}" srcId="{58FCAD5C-8BBE-4BB9-A302-04838051F104}" destId="{0EA2F28D-7247-49A2-945E-26C347AD217D}" srcOrd="0" destOrd="0" parTransId="{84EB98CB-841E-4D0C-895E-49744FE7E335}" sibTransId="{036B9F9C-0DC1-4CB8-97BF-406587C9509C}"/>
    <dgm:cxn modelId="{058F1108-02F1-4FAB-B7A5-8EEF18AE8F21}" srcId="{0EA2F28D-7247-49A2-945E-26C347AD217D}" destId="{D377A652-5D55-47C1-8508-D259A27F5B29}" srcOrd="0" destOrd="0" parTransId="{B3C56557-5C00-4A6E-B9FA-496F40B52A65}" sibTransId="{0A26FB9A-92FA-4A92-AAE7-40BCF0502F2F}"/>
    <dgm:cxn modelId="{CD52DCC3-A03D-453E-9408-043F21C8A038}" srcId="{0EA2F28D-7247-49A2-945E-26C347AD217D}" destId="{5EB32867-CC63-43BA-9D9D-4A8332F5B99C}" srcOrd="2" destOrd="0" parTransId="{652B0AE5-606E-462D-A06F-AD2C40076900}" sibTransId="{D6AC0D2B-E71A-45E3-9960-8B8B273ACB84}"/>
    <dgm:cxn modelId="{D1C1B12B-2AB0-4F3B-9D7F-539B1FB06EA1}" srcId="{58FCAD5C-8BBE-4BB9-A302-04838051F104}" destId="{848BD6BC-22BF-499C-A0F4-1929A5EFF416}" srcOrd="1" destOrd="0" parTransId="{F748D7B2-312E-41F1-9FE6-7302B3B5B842}" sibTransId="{EBE13029-75F5-4AE5-B5FE-7A9CE5FB95FA}"/>
    <dgm:cxn modelId="{D91932E4-EC44-4DC8-B70B-47D2FC98C74E}" type="presOf" srcId="{58FCAD5C-8BBE-4BB9-A302-04838051F104}" destId="{D27A6F4E-3405-4C10-93FA-D72EB9CE7FF9}" srcOrd="0" destOrd="0" presId="urn:microsoft.com/office/officeart/2005/8/layout/radial6"/>
    <dgm:cxn modelId="{13FE9727-496F-4663-B86E-8107061447D2}" type="presOf" srcId="{0EA2F28D-7247-49A2-945E-26C347AD217D}" destId="{9DE6C810-EED9-40AA-A322-8542C1530C79}" srcOrd="0" destOrd="0" presId="urn:microsoft.com/office/officeart/2005/8/layout/radial6"/>
    <dgm:cxn modelId="{7624EA34-77F6-495A-ABB2-ECFE50BC6CE5}" type="presParOf" srcId="{D27A6F4E-3405-4C10-93FA-D72EB9CE7FF9}" destId="{9DE6C810-EED9-40AA-A322-8542C1530C79}" srcOrd="0" destOrd="0" presId="urn:microsoft.com/office/officeart/2005/8/layout/radial6"/>
    <dgm:cxn modelId="{E69EFE2D-F285-49A9-AE42-50B9860ACA9A}" type="presParOf" srcId="{D27A6F4E-3405-4C10-93FA-D72EB9CE7FF9}" destId="{47BA6D71-EF11-4211-A912-FBFF3195AEF7}" srcOrd="1" destOrd="0" presId="urn:microsoft.com/office/officeart/2005/8/layout/radial6"/>
    <dgm:cxn modelId="{673D85EC-65B1-4808-8A4A-6216DD416F38}" type="presParOf" srcId="{D27A6F4E-3405-4C10-93FA-D72EB9CE7FF9}" destId="{F1052B58-F05A-42C5-A05A-CEE4FFBB4701}" srcOrd="2" destOrd="0" presId="urn:microsoft.com/office/officeart/2005/8/layout/radial6"/>
    <dgm:cxn modelId="{172B7101-3F6A-4049-BA7A-E3BD7D70BCCD}" type="presParOf" srcId="{D27A6F4E-3405-4C10-93FA-D72EB9CE7FF9}" destId="{A91246BA-604E-4A0D-81D9-A0D8FA0C83C9}" srcOrd="3" destOrd="0" presId="urn:microsoft.com/office/officeart/2005/8/layout/radial6"/>
    <dgm:cxn modelId="{5C6B5BA1-9446-4638-AC31-191C8B6AB2E1}" type="presParOf" srcId="{D27A6F4E-3405-4C10-93FA-D72EB9CE7FF9}" destId="{9FDA98A9-2918-441E-87A8-983A616331D9}" srcOrd="4" destOrd="0" presId="urn:microsoft.com/office/officeart/2005/8/layout/radial6"/>
    <dgm:cxn modelId="{32CB60A6-5BD3-459D-8464-7D95BFC7E347}" type="presParOf" srcId="{D27A6F4E-3405-4C10-93FA-D72EB9CE7FF9}" destId="{9C40F4B5-63DF-4C23-B018-CAA32126C5A4}" srcOrd="5" destOrd="0" presId="urn:microsoft.com/office/officeart/2005/8/layout/radial6"/>
    <dgm:cxn modelId="{18E2AA25-6A93-4C6C-B663-8EC8678212E4}" type="presParOf" srcId="{D27A6F4E-3405-4C10-93FA-D72EB9CE7FF9}" destId="{9467D846-1A9A-4623-8F4E-7512CE3858D2}" srcOrd="6" destOrd="0" presId="urn:microsoft.com/office/officeart/2005/8/layout/radial6"/>
    <dgm:cxn modelId="{1E246927-710C-4F4B-96E4-804104E3A400}" type="presParOf" srcId="{D27A6F4E-3405-4C10-93FA-D72EB9CE7FF9}" destId="{98F3D92D-5EF4-4FD5-8CCE-E4C93CA91ECC}" srcOrd="7" destOrd="0" presId="urn:microsoft.com/office/officeart/2005/8/layout/radial6"/>
    <dgm:cxn modelId="{EB8900C2-6C6C-44BD-ACD1-56CB51BD9062}" type="presParOf" srcId="{D27A6F4E-3405-4C10-93FA-D72EB9CE7FF9}" destId="{0C657638-E092-494E-BA0D-D7B7383236A1}" srcOrd="8" destOrd="0" presId="urn:microsoft.com/office/officeart/2005/8/layout/radial6"/>
    <dgm:cxn modelId="{D9FD3F50-2000-47F3-9F74-27068FDC04FB}" type="presParOf" srcId="{D27A6F4E-3405-4C10-93FA-D72EB9CE7FF9}" destId="{9A277E56-500E-4284-BD50-105CC07E67CC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5FCFF4-1FFD-44BF-9926-CE5D9513564B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3BE33F4-AC04-4F2E-B6B3-771D5A5E6267}">
      <dgm:prSet phldrT="[Texto]"/>
      <dgm:spPr/>
      <dgm:t>
        <a:bodyPr/>
        <a:lstStyle/>
        <a:p>
          <a:r>
            <a:rPr lang="es-ES" dirty="0" err="1" smtClean="0"/>
            <a:t>Archaic</a:t>
          </a:r>
          <a:r>
            <a:rPr lang="es-ES" dirty="0" smtClean="0"/>
            <a:t> </a:t>
          </a:r>
          <a:r>
            <a:rPr lang="es-ES" dirty="0" err="1" smtClean="0"/>
            <a:t>period</a:t>
          </a:r>
          <a:endParaRPr lang="es-ES" dirty="0"/>
        </a:p>
      </dgm:t>
    </dgm:pt>
    <dgm:pt modelId="{9A973DA0-71F5-4367-BA7C-A7135C85AC2B}" type="parTrans" cxnId="{1D981CC1-3BA7-4D4D-97C4-A44EAB5B995F}">
      <dgm:prSet/>
      <dgm:spPr/>
      <dgm:t>
        <a:bodyPr/>
        <a:lstStyle/>
        <a:p>
          <a:endParaRPr lang="es-ES"/>
        </a:p>
      </dgm:t>
    </dgm:pt>
    <dgm:pt modelId="{FD0006E0-C70B-4F23-9CD5-9296C7EEEC85}" type="sibTrans" cxnId="{1D981CC1-3BA7-4D4D-97C4-A44EAB5B995F}">
      <dgm:prSet/>
      <dgm:spPr/>
      <dgm:t>
        <a:bodyPr/>
        <a:lstStyle/>
        <a:p>
          <a:endParaRPr lang="es-ES"/>
        </a:p>
      </dgm:t>
    </dgm:pt>
    <dgm:pt modelId="{3DD28A00-8501-4251-9CE2-A6CD5144BFEF}">
      <dgm:prSet phldrT="[Texto]"/>
      <dgm:spPr/>
      <dgm:t>
        <a:bodyPr/>
        <a:lstStyle/>
        <a:p>
          <a:r>
            <a:rPr lang="es-ES" dirty="0" err="1" smtClean="0"/>
            <a:t>Classical</a:t>
          </a:r>
          <a:r>
            <a:rPr lang="es-ES" dirty="0" smtClean="0"/>
            <a:t> </a:t>
          </a:r>
          <a:r>
            <a:rPr lang="es-ES" dirty="0" err="1" smtClean="0"/>
            <a:t>period</a:t>
          </a:r>
          <a:endParaRPr lang="es-ES" dirty="0"/>
        </a:p>
      </dgm:t>
    </dgm:pt>
    <dgm:pt modelId="{4F3BD7A1-A9F1-4C99-BFA0-5125567B925F}" type="parTrans" cxnId="{006F890B-6CD9-42E0-A48C-957CDA48B65D}">
      <dgm:prSet/>
      <dgm:spPr/>
      <dgm:t>
        <a:bodyPr/>
        <a:lstStyle/>
        <a:p>
          <a:endParaRPr lang="es-ES"/>
        </a:p>
      </dgm:t>
    </dgm:pt>
    <dgm:pt modelId="{A2219AE6-A2C8-45BC-925F-5F6C96EDCA12}" type="sibTrans" cxnId="{006F890B-6CD9-42E0-A48C-957CDA48B65D}">
      <dgm:prSet/>
      <dgm:spPr/>
      <dgm:t>
        <a:bodyPr/>
        <a:lstStyle/>
        <a:p>
          <a:endParaRPr lang="es-ES"/>
        </a:p>
      </dgm:t>
    </dgm:pt>
    <dgm:pt modelId="{FBD86C51-ADEE-455E-802F-647E328728AD}">
      <dgm:prSet phldrT="[Texto]"/>
      <dgm:spPr/>
      <dgm:t>
        <a:bodyPr/>
        <a:lstStyle/>
        <a:p>
          <a:r>
            <a:rPr lang="es-ES" dirty="0" err="1" smtClean="0"/>
            <a:t>Hellenistic</a:t>
          </a:r>
          <a:r>
            <a:rPr lang="es-ES" dirty="0" smtClean="0"/>
            <a:t> </a:t>
          </a:r>
          <a:r>
            <a:rPr lang="es-ES" dirty="0" err="1" smtClean="0"/>
            <a:t>period</a:t>
          </a:r>
          <a:endParaRPr lang="es-ES" dirty="0"/>
        </a:p>
      </dgm:t>
    </dgm:pt>
    <dgm:pt modelId="{F2088785-33C4-407C-BF7E-6684DF0913A1}" type="parTrans" cxnId="{1900CDF3-D049-44F9-AF14-DCE2F64BCFC5}">
      <dgm:prSet/>
      <dgm:spPr/>
      <dgm:t>
        <a:bodyPr/>
        <a:lstStyle/>
        <a:p>
          <a:endParaRPr lang="es-ES"/>
        </a:p>
      </dgm:t>
    </dgm:pt>
    <dgm:pt modelId="{62211A61-3B65-47C0-B71C-177A5F0665ED}" type="sibTrans" cxnId="{1900CDF3-D049-44F9-AF14-DCE2F64BCFC5}">
      <dgm:prSet/>
      <dgm:spPr/>
      <dgm:t>
        <a:bodyPr/>
        <a:lstStyle/>
        <a:p>
          <a:endParaRPr lang="es-ES"/>
        </a:p>
      </dgm:t>
    </dgm:pt>
    <dgm:pt modelId="{88DB134F-E94B-4A8A-8E6F-A4451504349B}" type="pres">
      <dgm:prSet presAssocID="{6B5FCFF4-1FFD-44BF-9926-CE5D951356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168AC31-E92F-450C-A1C2-A9A464CF468B}" type="pres">
      <dgm:prSet presAssocID="{03BE33F4-AC04-4F2E-B6B3-771D5A5E626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02125B-5BE3-4E7A-A18A-DB15DF474CD0}" type="pres">
      <dgm:prSet presAssocID="{FD0006E0-C70B-4F23-9CD5-9296C7EEEC85}" presName="parTxOnlySpace" presStyleCnt="0"/>
      <dgm:spPr/>
    </dgm:pt>
    <dgm:pt modelId="{4EF54F5D-5507-4FF5-9ABA-23B563F1B983}" type="pres">
      <dgm:prSet presAssocID="{3DD28A00-8501-4251-9CE2-A6CD5144BFE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07AAC2-2ECC-4F91-BAC0-BFF0EFE02226}" type="pres">
      <dgm:prSet presAssocID="{A2219AE6-A2C8-45BC-925F-5F6C96EDCA12}" presName="parTxOnlySpace" presStyleCnt="0"/>
      <dgm:spPr/>
    </dgm:pt>
    <dgm:pt modelId="{9E4F4EB0-A086-4E61-B2D2-6151D6BE8DDF}" type="pres">
      <dgm:prSet presAssocID="{FBD86C51-ADEE-455E-802F-647E328728A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CC1939B-49B7-4842-A629-C8C6E078558D}" type="presOf" srcId="{03BE33F4-AC04-4F2E-B6B3-771D5A5E6267}" destId="{3168AC31-E92F-450C-A1C2-A9A464CF468B}" srcOrd="0" destOrd="0" presId="urn:microsoft.com/office/officeart/2005/8/layout/chevron1"/>
    <dgm:cxn modelId="{1900CDF3-D049-44F9-AF14-DCE2F64BCFC5}" srcId="{6B5FCFF4-1FFD-44BF-9926-CE5D9513564B}" destId="{FBD86C51-ADEE-455E-802F-647E328728AD}" srcOrd="2" destOrd="0" parTransId="{F2088785-33C4-407C-BF7E-6684DF0913A1}" sibTransId="{62211A61-3B65-47C0-B71C-177A5F0665ED}"/>
    <dgm:cxn modelId="{FE35CDE4-5D47-46C9-8AAA-0E4B824042DE}" type="presOf" srcId="{3DD28A00-8501-4251-9CE2-A6CD5144BFEF}" destId="{4EF54F5D-5507-4FF5-9ABA-23B563F1B983}" srcOrd="0" destOrd="0" presId="urn:microsoft.com/office/officeart/2005/8/layout/chevron1"/>
    <dgm:cxn modelId="{02041EA7-E23A-4E9F-B433-EC8A8CED458A}" type="presOf" srcId="{6B5FCFF4-1FFD-44BF-9926-CE5D9513564B}" destId="{88DB134F-E94B-4A8A-8E6F-A4451504349B}" srcOrd="0" destOrd="0" presId="urn:microsoft.com/office/officeart/2005/8/layout/chevron1"/>
    <dgm:cxn modelId="{006F890B-6CD9-42E0-A48C-957CDA48B65D}" srcId="{6B5FCFF4-1FFD-44BF-9926-CE5D9513564B}" destId="{3DD28A00-8501-4251-9CE2-A6CD5144BFEF}" srcOrd="1" destOrd="0" parTransId="{4F3BD7A1-A9F1-4C99-BFA0-5125567B925F}" sibTransId="{A2219AE6-A2C8-45BC-925F-5F6C96EDCA12}"/>
    <dgm:cxn modelId="{1D981CC1-3BA7-4D4D-97C4-A44EAB5B995F}" srcId="{6B5FCFF4-1FFD-44BF-9926-CE5D9513564B}" destId="{03BE33F4-AC04-4F2E-B6B3-771D5A5E6267}" srcOrd="0" destOrd="0" parTransId="{9A973DA0-71F5-4367-BA7C-A7135C85AC2B}" sibTransId="{FD0006E0-C70B-4F23-9CD5-9296C7EEEC85}"/>
    <dgm:cxn modelId="{8B14DEB2-0463-4EE4-A8E3-205FCAAD2D37}" type="presOf" srcId="{FBD86C51-ADEE-455E-802F-647E328728AD}" destId="{9E4F4EB0-A086-4E61-B2D2-6151D6BE8DDF}" srcOrd="0" destOrd="0" presId="urn:microsoft.com/office/officeart/2005/8/layout/chevron1"/>
    <dgm:cxn modelId="{E0480C9B-F5E0-44DE-9CCA-7CDF2089C7A3}" type="presParOf" srcId="{88DB134F-E94B-4A8A-8E6F-A4451504349B}" destId="{3168AC31-E92F-450C-A1C2-A9A464CF468B}" srcOrd="0" destOrd="0" presId="urn:microsoft.com/office/officeart/2005/8/layout/chevron1"/>
    <dgm:cxn modelId="{6F415993-4E44-4B06-BC42-34E390174F50}" type="presParOf" srcId="{88DB134F-E94B-4A8A-8E6F-A4451504349B}" destId="{5602125B-5BE3-4E7A-A18A-DB15DF474CD0}" srcOrd="1" destOrd="0" presId="urn:microsoft.com/office/officeart/2005/8/layout/chevron1"/>
    <dgm:cxn modelId="{4D91CAE1-E1D0-4CC9-A1F3-6ABF9B4D52D6}" type="presParOf" srcId="{88DB134F-E94B-4A8A-8E6F-A4451504349B}" destId="{4EF54F5D-5507-4FF5-9ABA-23B563F1B983}" srcOrd="2" destOrd="0" presId="urn:microsoft.com/office/officeart/2005/8/layout/chevron1"/>
    <dgm:cxn modelId="{0D050DC2-FC87-47E3-A97F-1BD5B8DBFC45}" type="presParOf" srcId="{88DB134F-E94B-4A8A-8E6F-A4451504349B}" destId="{DA07AAC2-2ECC-4F91-BAC0-BFF0EFE02226}" srcOrd="3" destOrd="0" presId="urn:microsoft.com/office/officeart/2005/8/layout/chevron1"/>
    <dgm:cxn modelId="{0B08FDC4-07C6-48CB-9488-39C13B365D06}" type="presParOf" srcId="{88DB134F-E94B-4A8A-8E6F-A4451504349B}" destId="{9E4F4EB0-A086-4E61-B2D2-6151D6BE8DD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D364F2-8E76-4C91-866A-4E3383F33A80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180E1DCC-A31E-4EE2-9F27-DC13DF696CF7}">
      <dgm:prSet phldrT="[Texto]"/>
      <dgm:spPr/>
      <dgm:t>
        <a:bodyPr/>
        <a:lstStyle/>
        <a:p>
          <a:r>
            <a:rPr lang="es-ES" dirty="0" err="1" smtClean="0"/>
            <a:t>Archaic</a:t>
          </a:r>
          <a:r>
            <a:rPr lang="es-ES" dirty="0" smtClean="0"/>
            <a:t> </a:t>
          </a:r>
          <a:r>
            <a:rPr lang="es-ES" dirty="0" err="1" smtClean="0"/>
            <a:t>period</a:t>
          </a:r>
          <a:endParaRPr lang="es-ES" dirty="0"/>
        </a:p>
      </dgm:t>
    </dgm:pt>
    <dgm:pt modelId="{D1E649D0-56FC-453C-B956-E6AA02207CF8}" type="parTrans" cxnId="{BECB1E5B-6A5A-400B-BAED-02FB3B04286D}">
      <dgm:prSet/>
      <dgm:spPr/>
      <dgm:t>
        <a:bodyPr/>
        <a:lstStyle/>
        <a:p>
          <a:endParaRPr lang="es-ES"/>
        </a:p>
      </dgm:t>
    </dgm:pt>
    <dgm:pt modelId="{6A7A8FD8-15B2-4FD4-9D1A-36ACF9392714}" type="sibTrans" cxnId="{BECB1E5B-6A5A-400B-BAED-02FB3B04286D}">
      <dgm:prSet/>
      <dgm:spPr/>
      <dgm:t>
        <a:bodyPr/>
        <a:lstStyle/>
        <a:p>
          <a:endParaRPr lang="es-ES"/>
        </a:p>
      </dgm:t>
    </dgm:pt>
    <dgm:pt modelId="{D23D058A-5630-427B-88D3-98CF34F81D1E}">
      <dgm:prSet phldrT="[Texto]"/>
      <dgm:spPr/>
      <dgm:t>
        <a:bodyPr/>
        <a:lstStyle/>
        <a:p>
          <a:r>
            <a:rPr lang="es-ES" dirty="0" err="1" smtClean="0"/>
            <a:t>Classical</a:t>
          </a:r>
          <a:r>
            <a:rPr lang="es-ES" dirty="0" smtClean="0"/>
            <a:t> </a:t>
          </a:r>
          <a:r>
            <a:rPr lang="es-ES" dirty="0" err="1" smtClean="0"/>
            <a:t>period</a:t>
          </a:r>
          <a:endParaRPr lang="es-ES" dirty="0"/>
        </a:p>
      </dgm:t>
    </dgm:pt>
    <dgm:pt modelId="{A11BA976-7538-4D1D-9588-4DE26BAEE755}" type="parTrans" cxnId="{31E01DDE-2346-47ED-8D40-3CBCCDA6B395}">
      <dgm:prSet/>
      <dgm:spPr/>
      <dgm:t>
        <a:bodyPr/>
        <a:lstStyle/>
        <a:p>
          <a:endParaRPr lang="es-ES"/>
        </a:p>
      </dgm:t>
    </dgm:pt>
    <dgm:pt modelId="{5DDD7E81-B3E5-49B0-9FA3-8EDBC43C3DD5}" type="sibTrans" cxnId="{31E01DDE-2346-47ED-8D40-3CBCCDA6B395}">
      <dgm:prSet/>
      <dgm:spPr/>
      <dgm:t>
        <a:bodyPr/>
        <a:lstStyle/>
        <a:p>
          <a:endParaRPr lang="es-ES"/>
        </a:p>
      </dgm:t>
    </dgm:pt>
    <dgm:pt modelId="{5DA6CCFD-DD44-483F-BA33-D5190299D7D8}">
      <dgm:prSet phldrT="[Texto]"/>
      <dgm:spPr/>
      <dgm:t>
        <a:bodyPr/>
        <a:lstStyle/>
        <a:p>
          <a:r>
            <a:rPr lang="es-ES" dirty="0" err="1" smtClean="0"/>
            <a:t>Hellenistic</a:t>
          </a:r>
          <a:r>
            <a:rPr lang="es-ES" dirty="0" smtClean="0"/>
            <a:t> </a:t>
          </a:r>
          <a:r>
            <a:rPr lang="es-ES" dirty="0" err="1" smtClean="0"/>
            <a:t>period</a:t>
          </a:r>
          <a:endParaRPr lang="es-ES" dirty="0"/>
        </a:p>
      </dgm:t>
    </dgm:pt>
    <dgm:pt modelId="{0E19265F-F9E1-41D0-BDC5-F35EFB7A3538}" type="parTrans" cxnId="{4662DA68-23F5-469B-90F8-CB5239B9C079}">
      <dgm:prSet/>
      <dgm:spPr/>
      <dgm:t>
        <a:bodyPr/>
        <a:lstStyle/>
        <a:p>
          <a:endParaRPr lang="es-ES"/>
        </a:p>
      </dgm:t>
    </dgm:pt>
    <dgm:pt modelId="{E73A3147-CF70-4224-A521-6CA6FCCD39E5}" type="sibTrans" cxnId="{4662DA68-23F5-469B-90F8-CB5239B9C079}">
      <dgm:prSet/>
      <dgm:spPr/>
      <dgm:t>
        <a:bodyPr/>
        <a:lstStyle/>
        <a:p>
          <a:endParaRPr lang="es-ES"/>
        </a:p>
      </dgm:t>
    </dgm:pt>
    <dgm:pt modelId="{79EA62A4-45F0-42C8-8DA6-DFC223A2E9F9}" type="pres">
      <dgm:prSet presAssocID="{CCD364F2-8E76-4C91-866A-4E3383F33A80}" presName="Name0" presStyleCnt="0">
        <dgm:presLayoutVars>
          <dgm:dir/>
          <dgm:animLvl val="lvl"/>
          <dgm:resizeHandles val="exact"/>
        </dgm:presLayoutVars>
      </dgm:prSet>
      <dgm:spPr/>
    </dgm:pt>
    <dgm:pt modelId="{66EC7EE3-0237-4028-9439-78A3ADEEFAC3}" type="pres">
      <dgm:prSet presAssocID="{180E1DCC-A31E-4EE2-9F27-DC13DF696CF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1A9EC1-6B33-41D1-88B8-0B3AF1DED9EE}" type="pres">
      <dgm:prSet presAssocID="{6A7A8FD8-15B2-4FD4-9D1A-36ACF9392714}" presName="parTxOnlySpace" presStyleCnt="0"/>
      <dgm:spPr/>
    </dgm:pt>
    <dgm:pt modelId="{4244FA9D-03D2-4D0E-8E79-B0C0330D4141}" type="pres">
      <dgm:prSet presAssocID="{D23D058A-5630-427B-88D3-98CF34F81D1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0F20A9-1630-4AA4-9476-C5120C8317C0}" type="pres">
      <dgm:prSet presAssocID="{5DDD7E81-B3E5-49B0-9FA3-8EDBC43C3DD5}" presName="parTxOnlySpace" presStyleCnt="0"/>
      <dgm:spPr/>
    </dgm:pt>
    <dgm:pt modelId="{987C356B-7D9C-4B7B-BF7F-DE52F3BC6847}" type="pres">
      <dgm:prSet presAssocID="{5DA6CCFD-DD44-483F-BA33-D5190299D7D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ECB1E5B-6A5A-400B-BAED-02FB3B04286D}" srcId="{CCD364F2-8E76-4C91-866A-4E3383F33A80}" destId="{180E1DCC-A31E-4EE2-9F27-DC13DF696CF7}" srcOrd="0" destOrd="0" parTransId="{D1E649D0-56FC-453C-B956-E6AA02207CF8}" sibTransId="{6A7A8FD8-15B2-4FD4-9D1A-36ACF9392714}"/>
    <dgm:cxn modelId="{D269494B-A4D7-4CD3-858C-6BCC19B696F3}" type="presOf" srcId="{180E1DCC-A31E-4EE2-9F27-DC13DF696CF7}" destId="{66EC7EE3-0237-4028-9439-78A3ADEEFAC3}" srcOrd="0" destOrd="0" presId="urn:microsoft.com/office/officeart/2005/8/layout/chevron1"/>
    <dgm:cxn modelId="{B1743E79-EA91-4744-8806-F51B647AD7DE}" type="presOf" srcId="{5DA6CCFD-DD44-483F-BA33-D5190299D7D8}" destId="{987C356B-7D9C-4B7B-BF7F-DE52F3BC6847}" srcOrd="0" destOrd="0" presId="urn:microsoft.com/office/officeart/2005/8/layout/chevron1"/>
    <dgm:cxn modelId="{31E01DDE-2346-47ED-8D40-3CBCCDA6B395}" srcId="{CCD364F2-8E76-4C91-866A-4E3383F33A80}" destId="{D23D058A-5630-427B-88D3-98CF34F81D1E}" srcOrd="1" destOrd="0" parTransId="{A11BA976-7538-4D1D-9588-4DE26BAEE755}" sibTransId="{5DDD7E81-B3E5-49B0-9FA3-8EDBC43C3DD5}"/>
    <dgm:cxn modelId="{6F935312-6A85-4894-BEBB-CF7499D43ACC}" type="presOf" srcId="{D23D058A-5630-427B-88D3-98CF34F81D1E}" destId="{4244FA9D-03D2-4D0E-8E79-B0C0330D4141}" srcOrd="0" destOrd="0" presId="urn:microsoft.com/office/officeart/2005/8/layout/chevron1"/>
    <dgm:cxn modelId="{4662DA68-23F5-469B-90F8-CB5239B9C079}" srcId="{CCD364F2-8E76-4C91-866A-4E3383F33A80}" destId="{5DA6CCFD-DD44-483F-BA33-D5190299D7D8}" srcOrd="2" destOrd="0" parTransId="{0E19265F-F9E1-41D0-BDC5-F35EFB7A3538}" sibTransId="{E73A3147-CF70-4224-A521-6CA6FCCD39E5}"/>
    <dgm:cxn modelId="{E9D3D333-D142-4ABD-903D-0D037D422524}" type="presOf" srcId="{CCD364F2-8E76-4C91-866A-4E3383F33A80}" destId="{79EA62A4-45F0-42C8-8DA6-DFC223A2E9F9}" srcOrd="0" destOrd="0" presId="urn:microsoft.com/office/officeart/2005/8/layout/chevron1"/>
    <dgm:cxn modelId="{9FA49446-5E15-4624-9FF6-C702D56912AA}" type="presParOf" srcId="{79EA62A4-45F0-42C8-8DA6-DFC223A2E9F9}" destId="{66EC7EE3-0237-4028-9439-78A3ADEEFAC3}" srcOrd="0" destOrd="0" presId="urn:microsoft.com/office/officeart/2005/8/layout/chevron1"/>
    <dgm:cxn modelId="{815C21DB-E4FD-4088-832C-136FAD826298}" type="presParOf" srcId="{79EA62A4-45F0-42C8-8DA6-DFC223A2E9F9}" destId="{B81A9EC1-6B33-41D1-88B8-0B3AF1DED9EE}" srcOrd="1" destOrd="0" presId="urn:microsoft.com/office/officeart/2005/8/layout/chevron1"/>
    <dgm:cxn modelId="{B72E9777-F16D-48DE-9AB5-0C43ED440E6D}" type="presParOf" srcId="{79EA62A4-45F0-42C8-8DA6-DFC223A2E9F9}" destId="{4244FA9D-03D2-4D0E-8E79-B0C0330D4141}" srcOrd="2" destOrd="0" presId="urn:microsoft.com/office/officeart/2005/8/layout/chevron1"/>
    <dgm:cxn modelId="{0ED453DF-EA67-449C-9187-FA7D32232D8E}" type="presParOf" srcId="{79EA62A4-45F0-42C8-8DA6-DFC223A2E9F9}" destId="{CA0F20A9-1630-4AA4-9476-C5120C8317C0}" srcOrd="3" destOrd="0" presId="urn:microsoft.com/office/officeart/2005/8/layout/chevron1"/>
    <dgm:cxn modelId="{DA3E58C4-B52E-47E2-B358-F099830100C9}" type="presParOf" srcId="{79EA62A4-45F0-42C8-8DA6-DFC223A2E9F9}" destId="{987C356B-7D9C-4B7B-BF7F-DE52F3BC684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5845A-A5B2-4A80-934A-A5E31E7A6C03}">
      <dsp:nvSpPr>
        <dsp:cNvPr id="0" name=""/>
        <dsp:cNvSpPr/>
      </dsp:nvSpPr>
      <dsp:spPr>
        <a:xfrm>
          <a:off x="2678" y="879413"/>
          <a:ext cx="2342554" cy="93702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8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Archaic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period</a:t>
          </a:r>
          <a:endParaRPr lang="es-ES" sz="2300" kern="1200" dirty="0"/>
        </a:p>
      </dsp:txBody>
      <dsp:txXfrm>
        <a:off x="2678" y="879413"/>
        <a:ext cx="2108299" cy="937021"/>
      </dsp:txXfrm>
    </dsp:sp>
    <dsp:sp modelId="{CE146EC2-8613-4D8B-BD10-9DC1EC91AB88}">
      <dsp:nvSpPr>
        <dsp:cNvPr id="0" name=""/>
        <dsp:cNvSpPr/>
      </dsp:nvSpPr>
      <dsp:spPr>
        <a:xfrm>
          <a:off x="1876722" y="879413"/>
          <a:ext cx="2342554" cy="937021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Classical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period</a:t>
          </a:r>
          <a:endParaRPr lang="es-ES" sz="2300" kern="1200" dirty="0"/>
        </a:p>
      </dsp:txBody>
      <dsp:txXfrm>
        <a:off x="2345233" y="879413"/>
        <a:ext cx="1405533" cy="937021"/>
      </dsp:txXfrm>
    </dsp:sp>
    <dsp:sp modelId="{A007A66A-E643-471C-91E7-0877E28592DF}">
      <dsp:nvSpPr>
        <dsp:cNvPr id="0" name=""/>
        <dsp:cNvSpPr/>
      </dsp:nvSpPr>
      <dsp:spPr>
        <a:xfrm>
          <a:off x="3750766" y="879413"/>
          <a:ext cx="2342554" cy="937021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61341" rIns="30671" bIns="6134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Hellenistic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period</a:t>
          </a:r>
          <a:endParaRPr lang="es-ES" sz="2300" kern="1200" dirty="0"/>
        </a:p>
      </dsp:txBody>
      <dsp:txXfrm>
        <a:off x="4219277" y="879413"/>
        <a:ext cx="1405533" cy="937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678DD-78B2-4486-8D8F-5ED7A54B186E}">
      <dsp:nvSpPr>
        <dsp:cNvPr id="0" name=""/>
        <dsp:cNvSpPr/>
      </dsp:nvSpPr>
      <dsp:spPr>
        <a:xfrm>
          <a:off x="3010570" y="1161806"/>
          <a:ext cx="6636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8928" y="45720"/>
              </a:lnTo>
              <a:lnTo>
                <a:pt x="348928" y="80223"/>
              </a:lnTo>
              <a:lnTo>
                <a:pt x="663656" y="80223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325020" y="1204062"/>
        <a:ext cx="34755" cy="6928"/>
      </dsp:txXfrm>
    </dsp:sp>
    <dsp:sp modelId="{ABD7352F-DC88-4786-94F6-9188B93629F5}">
      <dsp:nvSpPr>
        <dsp:cNvPr id="0" name=""/>
        <dsp:cNvSpPr/>
      </dsp:nvSpPr>
      <dsp:spPr>
        <a:xfrm>
          <a:off x="0" y="303815"/>
          <a:ext cx="3012370" cy="18074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Polis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 =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 </a:t>
          </a:r>
          <a:r>
            <a:rPr lang="es-ES" sz="1800" kern="1200" dirty="0" err="1" smtClean="0"/>
            <a:t>city-state</a:t>
          </a:r>
          <a:endParaRPr lang="es-ES" sz="1800" kern="1200" dirty="0"/>
        </a:p>
      </dsp:txBody>
      <dsp:txXfrm>
        <a:off x="0" y="303815"/>
        <a:ext cx="3012370" cy="1807422"/>
      </dsp:txXfrm>
    </dsp:sp>
    <dsp:sp modelId="{BDBA1767-5F43-4776-8AE2-1947E2344942}">
      <dsp:nvSpPr>
        <dsp:cNvPr id="0" name=""/>
        <dsp:cNvSpPr/>
      </dsp:nvSpPr>
      <dsp:spPr>
        <a:xfrm>
          <a:off x="1507596" y="2143941"/>
          <a:ext cx="3705215" cy="662245"/>
        </a:xfrm>
        <a:custGeom>
          <a:avLst/>
          <a:gdLst/>
          <a:ahLst/>
          <a:cxnLst/>
          <a:rect l="0" t="0" r="0" b="0"/>
          <a:pathLst>
            <a:path>
              <a:moveTo>
                <a:pt x="3705215" y="0"/>
              </a:moveTo>
              <a:lnTo>
                <a:pt x="3705215" y="348222"/>
              </a:lnTo>
              <a:lnTo>
                <a:pt x="0" y="348222"/>
              </a:lnTo>
              <a:lnTo>
                <a:pt x="0" y="662245"/>
              </a:lnTo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265968" y="2471599"/>
        <a:ext cx="188471" cy="6928"/>
      </dsp:txXfrm>
    </dsp:sp>
    <dsp:sp modelId="{F13649B9-E238-43F5-AA8E-5E02C21E458C}">
      <dsp:nvSpPr>
        <dsp:cNvPr id="0" name=""/>
        <dsp:cNvSpPr/>
      </dsp:nvSpPr>
      <dsp:spPr>
        <a:xfrm>
          <a:off x="3706626" y="338319"/>
          <a:ext cx="3012370" cy="1807422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/>
            <a:t>Cities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with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its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own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government</a:t>
          </a:r>
          <a:r>
            <a:rPr lang="es-ES" sz="1800" kern="1200" dirty="0" smtClean="0"/>
            <a:t>, </a:t>
          </a:r>
          <a:r>
            <a:rPr lang="es-ES" sz="1800" kern="1200" dirty="0" err="1" smtClean="0"/>
            <a:t>laws</a:t>
          </a:r>
          <a:r>
            <a:rPr lang="es-ES" sz="1800" kern="1200" dirty="0" smtClean="0"/>
            <a:t>, </a:t>
          </a:r>
          <a:r>
            <a:rPr lang="es-ES" sz="1800" kern="1200" dirty="0" err="1" smtClean="0"/>
            <a:t>army</a:t>
          </a:r>
          <a:r>
            <a:rPr lang="es-ES" sz="1800" kern="1200" dirty="0" smtClean="0"/>
            <a:t>, and </a:t>
          </a:r>
          <a:r>
            <a:rPr lang="es-ES" sz="1800" kern="1200" dirty="0" err="1" smtClean="0"/>
            <a:t>way</a:t>
          </a:r>
          <a:r>
            <a:rPr lang="es-ES" sz="1800" kern="1200" dirty="0" smtClean="0"/>
            <a:t> of </a:t>
          </a:r>
          <a:r>
            <a:rPr lang="es-ES" sz="1800" kern="1200" dirty="0" err="1" smtClean="0"/>
            <a:t>life</a:t>
          </a:r>
          <a:r>
            <a:rPr lang="es-ES" sz="1800" kern="1200" dirty="0" smtClean="0"/>
            <a:t> .</a:t>
          </a:r>
          <a:endParaRPr lang="es-ES" sz="1800" kern="1200" dirty="0"/>
        </a:p>
      </dsp:txBody>
      <dsp:txXfrm>
        <a:off x="3706626" y="338319"/>
        <a:ext cx="3012370" cy="1807422"/>
      </dsp:txXfrm>
    </dsp:sp>
    <dsp:sp modelId="{638E1F79-63F5-43C8-BC0E-149CADB9A37A}">
      <dsp:nvSpPr>
        <dsp:cNvPr id="0" name=""/>
        <dsp:cNvSpPr/>
      </dsp:nvSpPr>
      <dsp:spPr>
        <a:xfrm>
          <a:off x="3011981" y="3666303"/>
          <a:ext cx="6280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5994"/>
              </a:moveTo>
              <a:lnTo>
                <a:pt x="331112" y="75994"/>
              </a:lnTo>
              <a:lnTo>
                <a:pt x="331112" y="45720"/>
              </a:lnTo>
              <a:lnTo>
                <a:pt x="628024" y="45720"/>
              </a:lnTo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309510" y="3708559"/>
        <a:ext cx="32966" cy="6928"/>
      </dsp:txXfrm>
    </dsp:sp>
    <dsp:sp modelId="{139D0E6D-57A7-4B0D-BADD-F288132F9DD3}">
      <dsp:nvSpPr>
        <dsp:cNvPr id="0" name=""/>
        <dsp:cNvSpPr/>
      </dsp:nvSpPr>
      <dsp:spPr>
        <a:xfrm>
          <a:off x="1411" y="2838586"/>
          <a:ext cx="3012370" cy="1807422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At the beginning, they were ruled by a local boss, later by a privileged minority, called </a:t>
          </a:r>
          <a:r>
            <a:rPr lang="en-US" sz="1800" b="1" kern="1200" noProof="0" dirty="0" err="1" smtClean="0"/>
            <a:t>aristoi</a:t>
          </a:r>
          <a:r>
            <a:rPr lang="en-US" sz="1800" kern="1200" noProof="0" dirty="0" smtClean="0"/>
            <a:t>.</a:t>
          </a:r>
          <a:endParaRPr lang="en-US" sz="1800" kern="1200" noProof="0" dirty="0"/>
        </a:p>
      </dsp:txBody>
      <dsp:txXfrm>
        <a:off x="1411" y="2838586"/>
        <a:ext cx="3012370" cy="1807422"/>
      </dsp:txXfrm>
    </dsp:sp>
    <dsp:sp modelId="{C441286B-9F93-4E23-8ADD-D97744079D6A}">
      <dsp:nvSpPr>
        <dsp:cNvPr id="0" name=""/>
        <dsp:cNvSpPr/>
      </dsp:nvSpPr>
      <dsp:spPr>
        <a:xfrm>
          <a:off x="3672406" y="2808312"/>
          <a:ext cx="3012370" cy="1807422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Later, in the second half of VI century B. C., the </a:t>
          </a:r>
          <a:r>
            <a:rPr lang="en-US" sz="1800" b="1" kern="1200" noProof="0" dirty="0" smtClean="0"/>
            <a:t>democracy</a:t>
          </a:r>
          <a:r>
            <a:rPr lang="en-US" sz="1800" kern="1200" noProof="0" dirty="0" smtClean="0"/>
            <a:t> appears</a:t>
          </a:r>
          <a:r>
            <a:rPr lang="en-US" sz="1800" b="1" kern="1200" noProof="0" dirty="0" smtClean="0"/>
            <a:t>. </a:t>
          </a:r>
          <a:r>
            <a:rPr lang="en-US" sz="1800" b="0" kern="1200" noProof="0" dirty="0" smtClean="0"/>
            <a:t>The citizens met regularly on assemblies to make decisions and choose their representatives.</a:t>
          </a:r>
          <a:endParaRPr lang="en-US" sz="1800" b="0" kern="1200" noProof="0" dirty="0"/>
        </a:p>
      </dsp:txBody>
      <dsp:txXfrm>
        <a:off x="3672406" y="2808312"/>
        <a:ext cx="3012370" cy="18074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E64F9-DE68-43CE-96E2-CCA2A72610B1}">
      <dsp:nvSpPr>
        <dsp:cNvPr id="0" name=""/>
        <dsp:cNvSpPr/>
      </dsp:nvSpPr>
      <dsp:spPr>
        <a:xfrm>
          <a:off x="2186339" y="592807"/>
          <a:ext cx="1122134" cy="1122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They mixed with other peoples</a:t>
          </a:r>
          <a:endParaRPr lang="en-US" sz="1500" kern="1200" noProof="0" dirty="0"/>
        </a:p>
      </dsp:txBody>
      <dsp:txXfrm>
        <a:off x="2186339" y="592807"/>
        <a:ext cx="1122134" cy="1122134"/>
      </dsp:txXfrm>
    </dsp:sp>
    <dsp:sp modelId="{D2625350-1CB1-4227-8281-CC9A0430F674}">
      <dsp:nvSpPr>
        <dsp:cNvPr id="0" name=""/>
        <dsp:cNvSpPr/>
      </dsp:nvSpPr>
      <dsp:spPr>
        <a:xfrm>
          <a:off x="674986" y="-860"/>
          <a:ext cx="2309471" cy="2309471"/>
        </a:xfrm>
        <a:prstGeom prst="circularArrow">
          <a:avLst>
            <a:gd name="adj1" fmla="val 9475"/>
            <a:gd name="adj2" fmla="val 684220"/>
            <a:gd name="adj3" fmla="val 7854358"/>
            <a:gd name="adj4" fmla="val 2261422"/>
            <a:gd name="adj5" fmla="val 1105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A7B5C-9991-4D21-8484-70DE695F5EF1}">
      <dsp:nvSpPr>
        <dsp:cNvPr id="0" name=""/>
        <dsp:cNvSpPr/>
      </dsp:nvSpPr>
      <dsp:spPr>
        <a:xfrm>
          <a:off x="350970" y="592807"/>
          <a:ext cx="1122134" cy="1122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noProof="0" dirty="0" smtClean="0"/>
            <a:t>Spread Greek influence beyond its borders</a:t>
          </a:r>
          <a:endParaRPr lang="en-US" sz="1500" kern="1200" noProof="0" dirty="0"/>
        </a:p>
      </dsp:txBody>
      <dsp:txXfrm>
        <a:off x="350970" y="592807"/>
        <a:ext cx="1122134" cy="1122134"/>
      </dsp:txXfrm>
    </dsp:sp>
    <dsp:sp modelId="{76378675-97E7-467A-BEEF-8D0366A05EA6}">
      <dsp:nvSpPr>
        <dsp:cNvPr id="0" name=""/>
        <dsp:cNvSpPr/>
      </dsp:nvSpPr>
      <dsp:spPr>
        <a:xfrm>
          <a:off x="674986" y="-860"/>
          <a:ext cx="2309471" cy="2309471"/>
        </a:xfrm>
        <a:prstGeom prst="circularArrow">
          <a:avLst>
            <a:gd name="adj1" fmla="val 9475"/>
            <a:gd name="adj2" fmla="val 684220"/>
            <a:gd name="adj3" fmla="val 18654358"/>
            <a:gd name="adj4" fmla="val 13061422"/>
            <a:gd name="adj5" fmla="val 11054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77E56-500E-4284-BD50-105CC07E67CC}">
      <dsp:nvSpPr>
        <dsp:cNvPr id="0" name=""/>
        <dsp:cNvSpPr/>
      </dsp:nvSpPr>
      <dsp:spPr>
        <a:xfrm>
          <a:off x="1355154" y="499663"/>
          <a:ext cx="3346149" cy="3346149"/>
        </a:xfrm>
        <a:prstGeom prst="blockArc">
          <a:avLst>
            <a:gd name="adj1" fmla="val 8996180"/>
            <a:gd name="adj2" fmla="val 16150766"/>
            <a:gd name="adj3" fmla="val 4636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67D846-1A9A-4623-8F4E-7512CE3858D2}">
      <dsp:nvSpPr>
        <dsp:cNvPr id="0" name=""/>
        <dsp:cNvSpPr/>
      </dsp:nvSpPr>
      <dsp:spPr>
        <a:xfrm>
          <a:off x="1356063" y="501235"/>
          <a:ext cx="3346149" cy="3346149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1246BA-604E-4A0D-81D9-A0D8FA0C83C9}">
      <dsp:nvSpPr>
        <dsp:cNvPr id="0" name=""/>
        <dsp:cNvSpPr/>
      </dsp:nvSpPr>
      <dsp:spPr>
        <a:xfrm>
          <a:off x="1356987" y="499636"/>
          <a:ext cx="3346149" cy="3346149"/>
        </a:xfrm>
        <a:prstGeom prst="blockArc">
          <a:avLst>
            <a:gd name="adj1" fmla="val 16146909"/>
            <a:gd name="adj2" fmla="val 1803886"/>
            <a:gd name="adj3" fmla="val 463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E6C810-EED9-40AA-A322-8542C1530C79}">
      <dsp:nvSpPr>
        <dsp:cNvPr id="0" name=""/>
        <dsp:cNvSpPr/>
      </dsp:nvSpPr>
      <dsp:spPr>
        <a:xfrm>
          <a:off x="2259696" y="1404868"/>
          <a:ext cx="1538882" cy="15388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RITUALS</a:t>
          </a:r>
          <a:endParaRPr lang="es-ES" sz="2400" kern="1200" dirty="0"/>
        </a:p>
      </dsp:txBody>
      <dsp:txXfrm>
        <a:off x="2485060" y="1630232"/>
        <a:ext cx="1088154" cy="1088154"/>
      </dsp:txXfrm>
    </dsp:sp>
    <dsp:sp modelId="{47BA6D71-EF11-4211-A912-FBFF3195AEF7}">
      <dsp:nvSpPr>
        <dsp:cNvPr id="0" name=""/>
        <dsp:cNvSpPr/>
      </dsp:nvSpPr>
      <dsp:spPr>
        <a:xfrm>
          <a:off x="2466215" y="1"/>
          <a:ext cx="1077217" cy="107721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/>
            <a:t>At home</a:t>
          </a:r>
          <a:endParaRPr lang="es-ES" sz="2000" b="0" kern="1200" dirty="0"/>
        </a:p>
      </dsp:txBody>
      <dsp:txXfrm>
        <a:off x="2623970" y="157756"/>
        <a:ext cx="761707" cy="761707"/>
      </dsp:txXfrm>
    </dsp:sp>
    <dsp:sp modelId="{9FDA98A9-2918-441E-87A8-983A616331D9}">
      <dsp:nvSpPr>
        <dsp:cNvPr id="0" name=""/>
        <dsp:cNvSpPr/>
      </dsp:nvSpPr>
      <dsp:spPr>
        <a:xfrm>
          <a:off x="3747007" y="2304257"/>
          <a:ext cx="1394943" cy="1374400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Each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city</a:t>
          </a:r>
          <a:endParaRPr lang="es-ES" sz="2000" kern="1200" dirty="0"/>
        </a:p>
      </dsp:txBody>
      <dsp:txXfrm>
        <a:off x="3951292" y="2505533"/>
        <a:ext cx="986373" cy="971848"/>
      </dsp:txXfrm>
    </dsp:sp>
    <dsp:sp modelId="{98F3D92D-5EF4-4FD5-8CCE-E4C93CA91ECC}">
      <dsp:nvSpPr>
        <dsp:cNvPr id="0" name=""/>
        <dsp:cNvSpPr/>
      </dsp:nvSpPr>
      <dsp:spPr>
        <a:xfrm>
          <a:off x="954049" y="2304257"/>
          <a:ext cx="1319495" cy="1374400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Sanctuaries</a:t>
          </a:r>
          <a:endParaRPr lang="es-ES" sz="1600" kern="1200" dirty="0"/>
        </a:p>
      </dsp:txBody>
      <dsp:txXfrm>
        <a:off x="1147285" y="2505533"/>
        <a:ext cx="933023" cy="9718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8AC31-E92F-450C-A1C2-A9A464CF468B}">
      <dsp:nvSpPr>
        <dsp:cNvPr id="0" name=""/>
        <dsp:cNvSpPr/>
      </dsp:nvSpPr>
      <dsp:spPr>
        <a:xfrm>
          <a:off x="2594" y="0"/>
          <a:ext cx="3161355" cy="115987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err="1" smtClean="0"/>
            <a:t>Archaic</a:t>
          </a:r>
          <a:r>
            <a:rPr lang="es-ES" sz="3400" kern="1200" dirty="0" smtClean="0"/>
            <a:t> </a:t>
          </a:r>
          <a:r>
            <a:rPr lang="es-ES" sz="3400" kern="1200" dirty="0" err="1" smtClean="0"/>
            <a:t>period</a:t>
          </a:r>
          <a:endParaRPr lang="es-ES" sz="3400" kern="1200" dirty="0"/>
        </a:p>
      </dsp:txBody>
      <dsp:txXfrm>
        <a:off x="582530" y="0"/>
        <a:ext cx="2001484" cy="1159871"/>
      </dsp:txXfrm>
    </dsp:sp>
    <dsp:sp modelId="{4EF54F5D-5507-4FF5-9ABA-23B563F1B983}">
      <dsp:nvSpPr>
        <dsp:cNvPr id="0" name=""/>
        <dsp:cNvSpPr/>
      </dsp:nvSpPr>
      <dsp:spPr>
        <a:xfrm>
          <a:off x="2847814" y="0"/>
          <a:ext cx="3161355" cy="1159871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err="1" smtClean="0"/>
            <a:t>Classical</a:t>
          </a:r>
          <a:r>
            <a:rPr lang="es-ES" sz="3400" kern="1200" dirty="0" smtClean="0"/>
            <a:t> </a:t>
          </a:r>
          <a:r>
            <a:rPr lang="es-ES" sz="3400" kern="1200" dirty="0" err="1" smtClean="0"/>
            <a:t>period</a:t>
          </a:r>
          <a:endParaRPr lang="es-ES" sz="3400" kern="1200" dirty="0"/>
        </a:p>
      </dsp:txBody>
      <dsp:txXfrm>
        <a:off x="3427750" y="0"/>
        <a:ext cx="2001484" cy="1159871"/>
      </dsp:txXfrm>
    </dsp:sp>
    <dsp:sp modelId="{9E4F4EB0-A086-4E61-B2D2-6151D6BE8DDF}">
      <dsp:nvSpPr>
        <dsp:cNvPr id="0" name=""/>
        <dsp:cNvSpPr/>
      </dsp:nvSpPr>
      <dsp:spPr>
        <a:xfrm>
          <a:off x="5693034" y="0"/>
          <a:ext cx="3161355" cy="1159871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err="1" smtClean="0"/>
            <a:t>Hellenistic</a:t>
          </a:r>
          <a:r>
            <a:rPr lang="es-ES" sz="3400" kern="1200" dirty="0" smtClean="0"/>
            <a:t> </a:t>
          </a:r>
          <a:r>
            <a:rPr lang="es-ES" sz="3400" kern="1200" dirty="0" err="1" smtClean="0"/>
            <a:t>period</a:t>
          </a:r>
          <a:endParaRPr lang="es-ES" sz="3400" kern="1200" dirty="0"/>
        </a:p>
      </dsp:txBody>
      <dsp:txXfrm>
        <a:off x="6272970" y="0"/>
        <a:ext cx="2001484" cy="11598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C7EE3-0237-4028-9439-78A3ADEEFAC3}">
      <dsp:nvSpPr>
        <dsp:cNvPr id="0" name=""/>
        <dsp:cNvSpPr/>
      </dsp:nvSpPr>
      <dsp:spPr>
        <a:xfrm>
          <a:off x="2531" y="103230"/>
          <a:ext cx="3084248" cy="123369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err="1" smtClean="0"/>
            <a:t>Archaic</a:t>
          </a:r>
          <a:r>
            <a:rPr lang="es-ES" sz="3100" kern="1200" dirty="0" smtClean="0"/>
            <a:t> </a:t>
          </a:r>
          <a:r>
            <a:rPr lang="es-ES" sz="3100" kern="1200" dirty="0" err="1" smtClean="0"/>
            <a:t>period</a:t>
          </a:r>
          <a:endParaRPr lang="es-ES" sz="3100" kern="1200" dirty="0"/>
        </a:p>
      </dsp:txBody>
      <dsp:txXfrm>
        <a:off x="619381" y="103230"/>
        <a:ext cx="1850549" cy="1233699"/>
      </dsp:txXfrm>
    </dsp:sp>
    <dsp:sp modelId="{4244FA9D-03D2-4D0E-8E79-B0C0330D4141}">
      <dsp:nvSpPr>
        <dsp:cNvPr id="0" name=""/>
        <dsp:cNvSpPr/>
      </dsp:nvSpPr>
      <dsp:spPr>
        <a:xfrm>
          <a:off x="2778355" y="103230"/>
          <a:ext cx="3084248" cy="1233699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err="1" smtClean="0"/>
            <a:t>Classical</a:t>
          </a:r>
          <a:r>
            <a:rPr lang="es-ES" sz="3100" kern="1200" dirty="0" smtClean="0"/>
            <a:t> </a:t>
          </a:r>
          <a:r>
            <a:rPr lang="es-ES" sz="3100" kern="1200" dirty="0" err="1" smtClean="0"/>
            <a:t>period</a:t>
          </a:r>
          <a:endParaRPr lang="es-ES" sz="3100" kern="1200" dirty="0"/>
        </a:p>
      </dsp:txBody>
      <dsp:txXfrm>
        <a:off x="3395205" y="103230"/>
        <a:ext cx="1850549" cy="1233699"/>
      </dsp:txXfrm>
    </dsp:sp>
    <dsp:sp modelId="{987C356B-7D9C-4B7B-BF7F-DE52F3BC6847}">
      <dsp:nvSpPr>
        <dsp:cNvPr id="0" name=""/>
        <dsp:cNvSpPr/>
      </dsp:nvSpPr>
      <dsp:spPr>
        <a:xfrm>
          <a:off x="5554179" y="103230"/>
          <a:ext cx="3084248" cy="1233699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err="1" smtClean="0"/>
            <a:t>Hellenistic</a:t>
          </a:r>
          <a:r>
            <a:rPr lang="es-ES" sz="3100" kern="1200" dirty="0" smtClean="0"/>
            <a:t> </a:t>
          </a:r>
          <a:r>
            <a:rPr lang="es-ES" sz="3100" kern="1200" dirty="0" err="1" smtClean="0"/>
            <a:t>period</a:t>
          </a:r>
          <a:endParaRPr lang="es-ES" sz="3100" kern="1200" dirty="0"/>
        </a:p>
      </dsp:txBody>
      <dsp:txXfrm>
        <a:off x="6171029" y="103230"/>
        <a:ext cx="1850549" cy="1233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EDAB1-923C-49F5-A2F5-E89997822296}" type="datetimeFigureOut">
              <a:rPr lang="es-ES" smtClean="0"/>
              <a:t>28/04/2014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4DC90-E521-4477-A2B1-41E3A6C37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711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4DC90-E521-4477-A2B1-41E3A6C37F6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69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DC6E-1C7A-496D-AD19-1A9CA79FED76}" type="datetimeFigureOut">
              <a:rPr lang="es-ES" smtClean="0"/>
              <a:t>28/04/2014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8CFB-A496-4598-8539-64500305CE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727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DC6E-1C7A-496D-AD19-1A9CA79FED76}" type="datetimeFigureOut">
              <a:rPr lang="es-ES" smtClean="0"/>
              <a:t>28/04/2014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8CFB-A496-4598-8539-64500305CE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304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DC6E-1C7A-496D-AD19-1A9CA79FED76}" type="datetimeFigureOut">
              <a:rPr lang="es-ES" smtClean="0"/>
              <a:t>28/04/2014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8CFB-A496-4598-8539-64500305CE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757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DC6E-1C7A-496D-AD19-1A9CA79FED76}" type="datetimeFigureOut">
              <a:rPr lang="es-ES" smtClean="0"/>
              <a:t>28/04/2014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8CFB-A496-4598-8539-64500305CE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10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DC6E-1C7A-496D-AD19-1A9CA79FED76}" type="datetimeFigureOut">
              <a:rPr lang="es-ES" smtClean="0"/>
              <a:t>28/04/2014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8CFB-A496-4598-8539-64500305CE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101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DC6E-1C7A-496D-AD19-1A9CA79FED76}" type="datetimeFigureOut">
              <a:rPr lang="es-ES" smtClean="0"/>
              <a:t>28/04/2014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8CFB-A496-4598-8539-64500305CE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66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DC6E-1C7A-496D-AD19-1A9CA79FED76}" type="datetimeFigureOut">
              <a:rPr lang="es-ES" smtClean="0"/>
              <a:t>28/04/2014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8CFB-A496-4598-8539-64500305CE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96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DC6E-1C7A-496D-AD19-1A9CA79FED76}" type="datetimeFigureOut">
              <a:rPr lang="es-ES" smtClean="0"/>
              <a:t>28/04/2014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8CFB-A496-4598-8539-64500305CE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0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DC6E-1C7A-496D-AD19-1A9CA79FED76}" type="datetimeFigureOut">
              <a:rPr lang="es-ES" smtClean="0"/>
              <a:t>28/04/2014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8CFB-A496-4598-8539-64500305CE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310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DC6E-1C7A-496D-AD19-1A9CA79FED76}" type="datetimeFigureOut">
              <a:rPr lang="es-ES" smtClean="0"/>
              <a:t>28/04/2014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8CFB-A496-4598-8539-64500305CE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26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DC6E-1C7A-496D-AD19-1A9CA79FED76}" type="datetimeFigureOut">
              <a:rPr lang="es-ES" smtClean="0"/>
              <a:t>28/04/2014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8CFB-A496-4598-8539-64500305CE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23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DC6E-1C7A-496D-AD19-1A9CA79FED76}" type="datetimeFigureOut">
              <a:rPr lang="es-ES" smtClean="0"/>
              <a:t>28/04/2014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E8CFB-A496-4598-8539-64500305CE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111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26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acropolis-virtualtour.gr/index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iudades%20y%20casas%20griegas.avi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35.jpg"/><Relationship Id="rId12" Type="http://schemas.openxmlformats.org/officeDocument/2006/relationships/image" Target="../media/image39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hdphoto" Target="../media/hdphoto2.wdp"/><Relationship Id="rId5" Type="http://schemas.openxmlformats.org/officeDocument/2006/relationships/diagramColors" Target="../diagrams/colors6.xml"/><Relationship Id="rId10" Type="http://schemas.openxmlformats.org/officeDocument/2006/relationships/image" Target="../media/image38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7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diagramLayout" Target="../diagrams/layout7.xml"/><Relationship Id="rId7" Type="http://schemas.openxmlformats.org/officeDocument/2006/relationships/image" Target="../media/image40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hyperlink" Target="Grecia%20Intro.wmv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Grecia-politica%20Atenas.wm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Grecia-invasi&#243;n%20persa.wm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-2020" r="7137" b="2020"/>
          <a:stretch/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5400" b="1" dirty="0" err="1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Unit</a:t>
            </a:r>
            <a:r>
              <a:rPr lang="es-ES" sz="54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10</a:t>
            </a:r>
            <a:endParaRPr lang="es-ES" sz="54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Ancient Greece</a:t>
            </a:r>
            <a:endParaRPr lang="en-US" sz="36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8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4. Alexander the Great and the </a:t>
            </a:r>
            <a:r>
              <a:rPr lang="en-US" sz="3200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H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ellenistic Age</a:t>
            </a:r>
            <a:endParaRPr lang="en-U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147248" cy="748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From the 4th century B.C. the kingdom of Macedonia , located to the north of Greece, began to conquer the Greek city states with Philip II</a:t>
            </a:r>
            <a:endParaRPr lang="en-US" sz="1800" b="1" dirty="0" smtClean="0">
              <a:sym typeface="Wingdings" pitchFamily="2" charset="2"/>
            </a:endParaRP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475656" y="2130441"/>
            <a:ext cx="597666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His son Alexander the Great inherited the throne</a:t>
            </a:r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299695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Between the years  334 and 323 B.C. he conquered the Persian Empire and Syria, Egypt and Mesopotamia.</a:t>
            </a:r>
            <a:endParaRPr lang="en-US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89040"/>
            <a:ext cx="6096000" cy="29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9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s-ES" sz="1800" dirty="0" err="1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The</a:t>
            </a:r>
            <a:r>
              <a:rPr lang="es-ES" sz="18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es-ES" sz="1800" dirty="0" err="1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H</a:t>
            </a:r>
            <a:r>
              <a:rPr lang="es-ES" sz="1800" dirty="0" err="1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ellenism</a:t>
            </a:r>
            <a:endParaRPr lang="es-ES" sz="1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82068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1800" dirty="0" smtClean="0"/>
              <a:t>He </a:t>
            </a:r>
            <a:r>
              <a:rPr lang="es-ES" sz="1800" dirty="0" err="1" smtClean="0"/>
              <a:t>founded</a:t>
            </a:r>
            <a:r>
              <a:rPr lang="es-ES" sz="1800" dirty="0" smtClean="0"/>
              <a:t> </a:t>
            </a:r>
            <a:r>
              <a:rPr lang="es-ES" sz="1800" dirty="0" err="1" smtClean="0"/>
              <a:t>many</a:t>
            </a:r>
            <a:r>
              <a:rPr lang="es-ES" sz="1800" dirty="0" smtClean="0"/>
              <a:t> </a:t>
            </a:r>
            <a:r>
              <a:rPr lang="es-ES" sz="1800" dirty="0" err="1" smtClean="0"/>
              <a:t>cities</a:t>
            </a:r>
            <a:endParaRPr lang="es-ES" sz="1800" dirty="0" smtClean="0"/>
          </a:p>
          <a:p>
            <a:pPr>
              <a:buFont typeface="Wingdings" pitchFamily="2" charset="2"/>
              <a:buChar char="ü"/>
            </a:pPr>
            <a:r>
              <a:rPr lang="es-ES" sz="1800" dirty="0" smtClean="0"/>
              <a:t>He spread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Greek</a:t>
            </a:r>
            <a:r>
              <a:rPr lang="es-ES" sz="1800" dirty="0" smtClean="0"/>
              <a:t> culture</a:t>
            </a:r>
            <a:endParaRPr lang="es-ES" sz="1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763447" y="2083807"/>
            <a:ext cx="597666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After</a:t>
            </a:r>
            <a:r>
              <a:rPr lang="es-ES" dirty="0" smtClean="0"/>
              <a:t> </a:t>
            </a:r>
            <a:r>
              <a:rPr lang="es-ES" dirty="0" err="1" smtClean="0"/>
              <a:t>Alexander’s</a:t>
            </a:r>
            <a:r>
              <a:rPr lang="es-ES" dirty="0" smtClean="0"/>
              <a:t> </a:t>
            </a:r>
            <a:r>
              <a:rPr lang="es-ES" dirty="0" err="1" smtClean="0"/>
              <a:t>death</a:t>
            </a:r>
            <a:r>
              <a:rPr lang="es-ES" dirty="0" smtClean="0">
                <a:sym typeface="Wingdings" pitchFamily="2" charset="2"/>
              </a:rPr>
              <a:t> </a:t>
            </a:r>
            <a:r>
              <a:rPr lang="es-ES" dirty="0" err="1" smtClean="0">
                <a:sym typeface="Wingdings" pitchFamily="2" charset="2"/>
              </a:rPr>
              <a:t>Hellenistic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kingdoms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68960"/>
            <a:ext cx="4762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7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04"/>
            <a:ext cx="9144000" cy="687430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2276872"/>
            <a:ext cx="6480720" cy="676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Life in Ancient Greece</a:t>
            </a:r>
          </a:p>
          <a:p>
            <a:pPr algn="ctr"/>
            <a:endParaRPr lang="es-ES" sz="4000" dirty="0"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29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s-ES" sz="3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1. </a:t>
            </a:r>
            <a:r>
              <a:rPr lang="es-E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A </a:t>
            </a:r>
            <a:r>
              <a:rPr lang="es-ES" sz="32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h</a:t>
            </a:r>
            <a:r>
              <a:rPr lang="es-ES" sz="3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ierarchical</a:t>
            </a:r>
            <a:r>
              <a:rPr lang="es-E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es-ES" sz="3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society</a:t>
            </a:r>
            <a:endParaRPr lang="es-ES" sz="3200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90" y="2414748"/>
            <a:ext cx="7047620" cy="2565080"/>
          </a:xfrm>
        </p:spPr>
      </p:pic>
    </p:spTree>
    <p:extLst>
      <p:ext uri="{BB962C8B-B14F-4D97-AF65-F5344CB8AC3E}">
        <p14:creationId xmlns:p14="http://schemas.microsoft.com/office/powerpoint/2010/main" val="31501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s-E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2. </a:t>
            </a:r>
            <a:r>
              <a:rPr lang="es-ES" sz="3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Economic</a:t>
            </a:r>
            <a:r>
              <a:rPr lang="es-E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es-ES" sz="3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activities</a:t>
            </a:r>
            <a:endParaRPr lang="es-ES" sz="3200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33955577"/>
              </p:ext>
            </p:extLst>
          </p:nvPr>
        </p:nvGraphicFramePr>
        <p:xfrm>
          <a:off x="611560" y="692696"/>
          <a:ext cx="1087320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48" y="3987207"/>
            <a:ext cx="1877735" cy="238291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11" y="2913530"/>
            <a:ext cx="2627784" cy="124162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5"/>
            <a:ext cx="1385312" cy="150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s-E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3. </a:t>
            </a:r>
            <a:r>
              <a:rPr lang="es-ES" sz="3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The</a:t>
            </a:r>
            <a:r>
              <a:rPr lang="es-E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es-ES" sz="3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greek</a:t>
            </a:r>
            <a:r>
              <a:rPr lang="es-E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 culture</a:t>
            </a:r>
            <a:endParaRPr lang="es-ES" sz="3200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130246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developed</a:t>
            </a:r>
            <a:r>
              <a:rPr lang="es-ES" dirty="0" smtClean="0"/>
              <a:t> a </a:t>
            </a:r>
            <a:r>
              <a:rPr lang="es-ES" dirty="0" err="1" smtClean="0"/>
              <a:t>very</a:t>
            </a:r>
            <a:r>
              <a:rPr lang="es-ES" dirty="0" smtClean="0"/>
              <a:t> original culture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187624" y="1772816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They invented  Science and Philosophy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Theatre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Myths, buildings and sculptures inspired the whole world</a:t>
            </a:r>
            <a:endParaRPr lang="en-U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780928"/>
            <a:ext cx="1661170" cy="232563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73016"/>
            <a:ext cx="4314056" cy="284188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38152"/>
            <a:ext cx="2057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s-E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4. A </a:t>
            </a:r>
            <a:r>
              <a:rPr lang="es-ES" sz="3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relixión</a:t>
            </a:r>
            <a:r>
              <a:rPr lang="es-E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 </a:t>
            </a:r>
            <a:r>
              <a:rPr lang="es-ES" sz="3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grega</a:t>
            </a:r>
            <a:endParaRPr lang="es-ES" sz="3200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5" name="3 Marcador de contenido"/>
          <p:cNvSpPr>
            <a:spLocks noGrp="1"/>
          </p:cNvSpPr>
          <p:nvPr>
            <p:ph idx="1"/>
          </p:nvPr>
        </p:nvSpPr>
        <p:spPr>
          <a:xfrm>
            <a:off x="611560" y="1340768"/>
            <a:ext cx="2851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s-ES" sz="1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Gods</a:t>
            </a:r>
            <a:r>
              <a:rPr lang="es-ES" sz="1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 and </a:t>
            </a:r>
            <a:r>
              <a:rPr lang="es-ES" sz="1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heroes</a:t>
            </a:r>
            <a:r>
              <a:rPr lang="es-ES" sz="1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. </a:t>
            </a:r>
            <a:r>
              <a:rPr lang="es-ES" sz="1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The</a:t>
            </a:r>
            <a:r>
              <a:rPr lang="es-ES" sz="1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 </a:t>
            </a:r>
            <a:r>
              <a:rPr lang="es-ES" sz="1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myths</a:t>
            </a:r>
            <a:endParaRPr lang="es-ES" sz="1800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55576" y="19888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They were polytheistic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Gods </a:t>
            </a:r>
            <a:r>
              <a:rPr lang="en-US" dirty="0" err="1" smtClean="0"/>
              <a:t>inmortals</a:t>
            </a:r>
            <a:r>
              <a:rPr lang="en-US" dirty="0" smtClean="0"/>
              <a:t>, with human look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They lived in the </a:t>
            </a:r>
            <a:r>
              <a:rPr lang="en-US" dirty="0" err="1" smtClean="0"/>
              <a:t>Olimpo</a:t>
            </a:r>
            <a:r>
              <a:rPr lang="en-US" dirty="0" smtClean="0"/>
              <a:t>, Zeus was the main god</a:t>
            </a:r>
            <a:endParaRPr lang="en-U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" y="103672"/>
            <a:ext cx="9058940" cy="68580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755576" y="3189169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They believed in heroes, sons of humans and gods</a:t>
            </a:r>
            <a:endParaRPr lang="en-US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298" y="3900124"/>
            <a:ext cx="3333750" cy="29337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19620"/>
            <a:ext cx="2767696" cy="2958286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755576" y="3558501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They </a:t>
            </a:r>
            <a:r>
              <a:rPr lang="en-US" dirty="0" err="1" smtClean="0"/>
              <a:t>belived</a:t>
            </a:r>
            <a:r>
              <a:rPr lang="en-US" dirty="0" smtClean="0"/>
              <a:t> in fantastic creatures, like centaurs or </a:t>
            </a:r>
            <a:r>
              <a:rPr lang="en-US" dirty="0" err="1" smtClean="0"/>
              <a:t>cyclopes</a:t>
            </a:r>
            <a:endParaRPr lang="en-US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221088"/>
            <a:ext cx="2376264" cy="2376264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4254744"/>
            <a:ext cx="2157783" cy="221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3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39552" y="620688"/>
            <a:ext cx="1424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s-ES" sz="1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Religious</a:t>
            </a:r>
            <a:r>
              <a:rPr lang="es-ES" sz="1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 </a:t>
            </a:r>
            <a:r>
              <a:rPr lang="es-ES" sz="1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cult</a:t>
            </a:r>
            <a:endParaRPr lang="es-ES" sz="1800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547664" y="1124744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dirty="0" smtClean="0"/>
              <a:t>Temple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S" dirty="0" err="1" smtClean="0"/>
              <a:t>Priest</a:t>
            </a:r>
            <a:r>
              <a:rPr lang="es-ES" dirty="0" smtClean="0"/>
              <a:t> and </a:t>
            </a:r>
            <a:r>
              <a:rPr lang="es-ES" dirty="0" err="1" smtClean="0"/>
              <a:t>priestesses</a:t>
            </a:r>
            <a:endParaRPr lang="es-ES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s-ES" dirty="0" err="1" smtClean="0"/>
              <a:t>Offerings</a:t>
            </a:r>
            <a:endParaRPr lang="es-ES" dirty="0" smtClean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4301766"/>
              </p:ext>
            </p:extLst>
          </p:nvPr>
        </p:nvGraphicFramePr>
        <p:xfrm>
          <a:off x="3347864" y="4046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16" y="4484340"/>
            <a:ext cx="2915816" cy="218686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7328"/>
            <a:ext cx="8590359" cy="641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2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s-E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5. </a:t>
            </a:r>
            <a:r>
              <a:rPr lang="en-U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Greek urbanism: the cities</a:t>
            </a:r>
            <a:endParaRPr lang="en-US" sz="3200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134076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dirty="0" err="1" smtClean="0"/>
              <a:t>Near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sea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11560" y="209144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Organized around the</a:t>
            </a:r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3984995" y="172211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A</a:t>
            </a:r>
            <a:r>
              <a:rPr lang="es-ES" dirty="0" err="1" smtClean="0"/>
              <a:t>gora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941123" y="246077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mtClean="0"/>
              <a:t>Acropolis</a:t>
            </a:r>
            <a:endParaRPr lang="es-ES" dirty="0"/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3635896" y="1894766"/>
            <a:ext cx="360040" cy="38134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3635896" y="2282135"/>
            <a:ext cx="360040" cy="423059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16 Imagen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86" y="2830106"/>
            <a:ext cx="6396412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6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692696"/>
            <a:ext cx="8229600" cy="388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err="1" smtClean="0"/>
              <a:t>Hellenistic</a:t>
            </a:r>
            <a:r>
              <a:rPr lang="es-ES" sz="1800" dirty="0" smtClean="0"/>
              <a:t> </a:t>
            </a:r>
            <a:r>
              <a:rPr lang="es-ES" sz="1800" dirty="0" err="1" smtClean="0"/>
              <a:t>period</a:t>
            </a:r>
            <a:r>
              <a:rPr lang="es-ES" sz="1800" dirty="0" smtClean="0"/>
              <a:t> </a:t>
            </a:r>
            <a:r>
              <a:rPr lang="es-ES" sz="1800" dirty="0" smtClean="0">
                <a:sym typeface="Wingdings" panose="05000000000000000000" pitchFamily="2" charset="2"/>
              </a:rPr>
              <a:t> a </a:t>
            </a:r>
            <a:r>
              <a:rPr lang="es-ES" sz="1800" dirty="0" err="1" smtClean="0">
                <a:sym typeface="Wingdings" panose="05000000000000000000" pitchFamily="2" charset="2"/>
              </a:rPr>
              <a:t>big</a:t>
            </a:r>
            <a:r>
              <a:rPr lang="es-ES" sz="1800" dirty="0" smtClean="0">
                <a:sym typeface="Wingdings" panose="05000000000000000000" pitchFamily="2" charset="2"/>
              </a:rPr>
              <a:t> </a:t>
            </a:r>
            <a:r>
              <a:rPr lang="es-ES" sz="1800" dirty="0" err="1" smtClean="0">
                <a:sym typeface="Wingdings" panose="05000000000000000000" pitchFamily="2" charset="2"/>
              </a:rPr>
              <a:t>development</a:t>
            </a:r>
            <a:endParaRPr lang="es-ES" sz="1800" dirty="0" smtClean="0"/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763688" y="126876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err="1" smtClean="0"/>
              <a:t>Habours</a:t>
            </a:r>
            <a:endParaRPr lang="en-US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New building types</a:t>
            </a:r>
            <a:endParaRPr lang="en-U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96" y="2348881"/>
            <a:ext cx="5793115" cy="4055180"/>
          </a:xfrm>
          <a:prstGeom prst="rect">
            <a:avLst/>
          </a:prstGeom>
        </p:spPr>
      </p:pic>
      <p:sp>
        <p:nvSpPr>
          <p:cNvPr id="7" name="6 Bisel">
            <a:hlinkClick r:id="rId3" action="ppaction://hlinkfile"/>
          </p:cNvPr>
          <p:cNvSpPr/>
          <p:nvPr/>
        </p:nvSpPr>
        <p:spPr>
          <a:xfrm>
            <a:off x="7380312" y="692696"/>
            <a:ext cx="792088" cy="576064"/>
          </a:xfrm>
          <a:prstGeom prst="beve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87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1. The </a:t>
            </a:r>
            <a:r>
              <a:rPr lang="en-US" sz="3200" dirty="0" err="1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greek</a:t>
            </a:r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 civilization</a:t>
            </a:r>
            <a:endParaRPr lang="en-US" sz="3200" dirty="0">
              <a:ln>
                <a:solidFill>
                  <a:srgbClr val="0070C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0828" y="1268760"/>
            <a:ext cx="8229600" cy="10081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800" dirty="0" smtClean="0"/>
              <a:t>Started in the south of the Balkan Peninsula in the Eastern Mediterranean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/>
              <a:t>They also lived in many islands, and the coast of Asia Minor, which now is Turkey.</a:t>
            </a:r>
            <a:endParaRPr lang="en-US" sz="1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771800" y="2636912"/>
            <a:ext cx="3672408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HELLAS</a:t>
            </a:r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5436096" y="3168428"/>
            <a:ext cx="16914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t="10516" r="22137" b="6250"/>
          <a:stretch/>
        </p:blipFill>
        <p:spPr bwMode="auto">
          <a:xfrm>
            <a:off x="2540510" y="3301330"/>
            <a:ext cx="4134988" cy="35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66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6612" r="14328" b="6250"/>
          <a:stretch/>
        </p:blipFill>
        <p:spPr bwMode="auto">
          <a:xfrm>
            <a:off x="1979712" y="3510593"/>
            <a:ext cx="4931451" cy="334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s-E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6. </a:t>
            </a:r>
            <a:r>
              <a:rPr lang="es-ES" sz="3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Architecture</a:t>
            </a:r>
            <a:r>
              <a:rPr lang="es-E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. Temples</a:t>
            </a:r>
            <a:endParaRPr lang="es-ES" sz="3200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6" y="1340768"/>
            <a:ext cx="756084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ES" dirty="0" smtClean="0"/>
              <a:t>White </a:t>
            </a:r>
            <a:r>
              <a:rPr lang="es-ES" dirty="0" err="1" smtClean="0"/>
              <a:t>marble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colours</a:t>
            </a:r>
            <a:endParaRPr lang="es-ES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ES" dirty="0" smtClean="0"/>
              <a:t>Rectangular</a:t>
            </a:r>
            <a:endParaRPr lang="es-E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dirty="0" err="1" smtClean="0"/>
              <a:t>rooms</a:t>
            </a:r>
            <a:endParaRPr lang="es-ES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ES" dirty="0" smtClean="0"/>
              <a:t>Lintel </a:t>
            </a:r>
            <a:r>
              <a:rPr lang="es-ES" dirty="0" err="1" smtClean="0"/>
              <a:t>roof</a:t>
            </a:r>
            <a:endParaRPr lang="es-ES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ES" dirty="0" err="1" smtClean="0"/>
              <a:t>Gable</a:t>
            </a:r>
            <a:r>
              <a:rPr lang="es-ES" dirty="0" smtClean="0"/>
              <a:t> </a:t>
            </a:r>
            <a:r>
              <a:rPr lang="es-ES" dirty="0" err="1" smtClean="0"/>
              <a:t>roof</a:t>
            </a:r>
            <a:endParaRPr lang="es-ES" dirty="0" smtClean="0"/>
          </a:p>
        </p:txBody>
      </p:sp>
      <p:sp>
        <p:nvSpPr>
          <p:cNvPr id="6" name="5 Abrir llave"/>
          <p:cNvSpPr/>
          <p:nvPr/>
        </p:nvSpPr>
        <p:spPr>
          <a:xfrm>
            <a:off x="3152405" y="1679911"/>
            <a:ext cx="288032" cy="1477328"/>
          </a:xfrm>
          <a:prstGeom prst="leftBrac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3299513" y="1671915"/>
            <a:ext cx="2515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Pronaos</a:t>
            </a:r>
          </a:p>
          <a:p>
            <a:pPr marL="285750" indent="-285750">
              <a:buFont typeface="Arial" pitchFamily="34" charset="0"/>
              <a:buChar char="•"/>
            </a:pP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Naos </a:t>
            </a:r>
            <a:r>
              <a:rPr lang="es-ES" b="1" dirty="0" err="1" smtClean="0">
                <a:solidFill>
                  <a:schemeClr val="accent6">
                    <a:lumMod val="50000"/>
                  </a:schemeClr>
                </a:solidFill>
              </a:rPr>
              <a:t>or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 cella</a:t>
            </a:r>
          </a:p>
          <a:p>
            <a:pPr marL="285750" indent="-285750">
              <a:buFont typeface="Arial" pitchFamily="34" charset="0"/>
              <a:buChar char="•"/>
            </a:pP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b="1" dirty="0" err="1" smtClean="0">
                <a:solidFill>
                  <a:schemeClr val="accent6">
                    <a:lumMod val="50000"/>
                  </a:schemeClr>
                </a:solidFill>
              </a:rPr>
              <a:t>Opostidomos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756939"/>
            <a:ext cx="3238500" cy="24003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5906"/>
            <a:ext cx="8279060" cy="668766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3" y="130823"/>
            <a:ext cx="8676139" cy="660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2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39552" y="620688"/>
            <a:ext cx="1748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s-ES" sz="1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The</a:t>
            </a:r>
            <a:r>
              <a:rPr lang="es-ES" sz="1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 </a:t>
            </a:r>
            <a:r>
              <a:rPr lang="es-ES" sz="1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three</a:t>
            </a:r>
            <a:r>
              <a:rPr lang="es-ES" sz="1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 </a:t>
            </a:r>
            <a:r>
              <a:rPr lang="es-ES" sz="1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orders</a:t>
            </a:r>
            <a:endParaRPr lang="es-ES" sz="1800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134076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dirty="0" err="1" smtClean="0"/>
              <a:t>Concerned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harmony</a:t>
            </a:r>
            <a:r>
              <a:rPr lang="es-ES" dirty="0" smtClean="0"/>
              <a:t>, </a:t>
            </a:r>
            <a:r>
              <a:rPr lang="es-ES" dirty="0" err="1" smtClean="0"/>
              <a:t>beauty</a:t>
            </a:r>
            <a:r>
              <a:rPr lang="es-ES" dirty="0" smtClean="0"/>
              <a:t> and </a:t>
            </a:r>
            <a:r>
              <a:rPr lang="es-ES" dirty="0" err="1" smtClean="0"/>
              <a:t>proportion</a:t>
            </a:r>
            <a:r>
              <a:rPr lang="es-ES" dirty="0" smtClean="0"/>
              <a:t> </a:t>
            </a:r>
            <a:r>
              <a:rPr lang="es-ES" dirty="0" smtClean="0">
                <a:sym typeface="Wingdings" pitchFamily="2" charset="2"/>
              </a:rPr>
              <a:t> </a:t>
            </a:r>
            <a:r>
              <a:rPr lang="es-ES" b="1" dirty="0" err="1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orders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04864"/>
            <a:ext cx="7094237" cy="358899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20947" cy="639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5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es-E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7. </a:t>
            </a:r>
            <a:r>
              <a:rPr lang="es-ES" sz="3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Sculpture</a:t>
            </a:r>
            <a:endParaRPr lang="es-ES" sz="3200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99592" y="141277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b="1" dirty="0" err="1" smtClean="0">
                <a:solidFill>
                  <a:schemeClr val="accent6">
                    <a:lumMod val="50000"/>
                  </a:schemeClr>
                </a:solidFill>
              </a:rPr>
              <a:t>Religious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6">
                    <a:lumMod val="50000"/>
                  </a:schemeClr>
                </a:solidFill>
              </a:rPr>
              <a:t>function</a:t>
            </a:r>
            <a:endParaRPr lang="es-E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dirty="0" err="1" smtClean="0"/>
              <a:t>Representing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beauty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naked</a:t>
            </a:r>
            <a:r>
              <a:rPr lang="es-ES" dirty="0" smtClean="0"/>
              <a:t> human </a:t>
            </a:r>
            <a:r>
              <a:rPr lang="es-ES" dirty="0" err="1" smtClean="0"/>
              <a:t>body</a:t>
            </a:r>
            <a:endParaRPr lang="es-ES" b="1" dirty="0" smtClean="0">
              <a:solidFill>
                <a:schemeClr val="accent6">
                  <a:lumMod val="50000"/>
                </a:schemeClr>
              </a:solidFill>
              <a:sym typeface="Wingdings" pitchFamily="2" charset="2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dirty="0" err="1" smtClean="0">
                <a:sym typeface="Wingdings" pitchFamily="2" charset="2"/>
              </a:rPr>
              <a:t>Made</a:t>
            </a:r>
            <a:r>
              <a:rPr lang="es-ES" dirty="0" smtClean="0">
                <a:sym typeface="Wingdings" pitchFamily="2" charset="2"/>
              </a:rPr>
              <a:t> in </a:t>
            </a:r>
            <a:r>
              <a:rPr lang="es-ES" dirty="0" err="1" smtClean="0">
                <a:sym typeface="Wingdings" pitchFamily="2" charset="2"/>
              </a:rPr>
              <a:t>marble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or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bronze</a:t>
            </a:r>
            <a:r>
              <a:rPr lang="es-ES" dirty="0" smtClean="0">
                <a:sym typeface="Wingdings" pitchFamily="2" charset="2"/>
              </a:rPr>
              <a:t>, </a:t>
            </a:r>
            <a:r>
              <a:rPr lang="es-ES" b="1" dirty="0" err="1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painted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b="1" dirty="0" err="1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with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s-ES" b="1" dirty="0" err="1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colours</a:t>
            </a:r>
            <a:endParaRPr lang="es-ES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26993635"/>
              </p:ext>
            </p:extLst>
          </p:nvPr>
        </p:nvGraphicFramePr>
        <p:xfrm>
          <a:off x="107504" y="5517232"/>
          <a:ext cx="8856984" cy="1159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60" y="2659338"/>
            <a:ext cx="1539612" cy="287394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716292"/>
            <a:ext cx="2526486" cy="28169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24968"/>
            <a:ext cx="936104" cy="280831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4" b="100000" l="10492" r="90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1" y="2724968"/>
            <a:ext cx="1108302" cy="2816177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7" y="476672"/>
            <a:ext cx="9144000" cy="60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0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es-ES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8. </a:t>
            </a:r>
            <a:r>
              <a:rPr lang="es-ES" sz="32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Pottery</a:t>
            </a:r>
            <a:endParaRPr lang="es-ES" sz="3200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790414092"/>
              </p:ext>
            </p:extLst>
          </p:nvPr>
        </p:nvGraphicFramePr>
        <p:xfrm>
          <a:off x="179512" y="4365104"/>
          <a:ext cx="864096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76672"/>
            <a:ext cx="3295650" cy="3810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84784"/>
            <a:ext cx="2800350" cy="246697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49219"/>
            <a:ext cx="2382391" cy="353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800" dirty="0" smtClean="0"/>
              <a:t>Each valley and island was an </a:t>
            </a:r>
            <a:r>
              <a:rPr lang="en-US" sz="1800" b="1" dirty="0" smtClean="0"/>
              <a:t>Independent State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/>
              <a:t>They obtained most of their food from the </a:t>
            </a:r>
            <a:r>
              <a:rPr lang="en-US" sz="1800" b="1" dirty="0" smtClean="0"/>
              <a:t>Mediterranean Sea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/>
              <a:t>The Greece’s history is divided in three periods.</a:t>
            </a:r>
            <a:endParaRPr lang="en-US" sz="18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090451849"/>
              </p:ext>
            </p:extLst>
          </p:nvPr>
        </p:nvGraphicFramePr>
        <p:xfrm>
          <a:off x="1475656" y="1916832"/>
          <a:ext cx="6096000" cy="269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Abrir llave"/>
          <p:cNvSpPr/>
          <p:nvPr/>
        </p:nvSpPr>
        <p:spPr>
          <a:xfrm rot="16200000">
            <a:off x="2269645" y="3034858"/>
            <a:ext cx="252029" cy="1760392"/>
          </a:xfrm>
          <a:prstGeom prst="leftBrace">
            <a:avLst>
              <a:gd name="adj1" fmla="val 8333"/>
              <a:gd name="adj2" fmla="val 517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Abrir llave"/>
          <p:cNvSpPr/>
          <p:nvPr/>
        </p:nvSpPr>
        <p:spPr>
          <a:xfrm rot="16200000">
            <a:off x="4152706" y="3034858"/>
            <a:ext cx="252029" cy="1760392"/>
          </a:xfrm>
          <a:prstGeom prst="leftBrace">
            <a:avLst>
              <a:gd name="adj1" fmla="val 8333"/>
              <a:gd name="adj2" fmla="val 517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Abrir llave"/>
          <p:cNvSpPr/>
          <p:nvPr/>
        </p:nvSpPr>
        <p:spPr>
          <a:xfrm rot="16200000">
            <a:off x="6065499" y="3034857"/>
            <a:ext cx="252029" cy="1760392"/>
          </a:xfrm>
          <a:prstGeom prst="leftBrace">
            <a:avLst>
              <a:gd name="adj1" fmla="val 8333"/>
              <a:gd name="adj2" fmla="val 517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1691680" y="4221088"/>
            <a:ext cx="170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IX </a:t>
            </a:r>
            <a:r>
              <a:rPr lang="es-ES" dirty="0"/>
              <a:t>-</a:t>
            </a:r>
            <a:r>
              <a:rPr lang="es-ES" dirty="0" smtClean="0"/>
              <a:t> VI B. C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426946" y="4078084"/>
            <a:ext cx="170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 </a:t>
            </a:r>
            <a:r>
              <a:rPr lang="es-ES" dirty="0"/>
              <a:t>V</a:t>
            </a:r>
            <a:r>
              <a:rPr lang="es-ES" dirty="0" smtClean="0"/>
              <a:t> - IV B. C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338091" y="4078084"/>
            <a:ext cx="170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 IV - I B. C</a:t>
            </a:r>
            <a:endParaRPr lang="es-ES" dirty="0"/>
          </a:p>
        </p:txBody>
      </p:sp>
      <p:pic>
        <p:nvPicPr>
          <p:cNvPr id="2" name="1 Imagen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808" y="4590420"/>
            <a:ext cx="2565015" cy="22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2. Archaic Period: the polis and its expansion</a:t>
            </a:r>
            <a:endParaRPr lang="en-US" sz="3200" dirty="0">
              <a:ln>
                <a:solidFill>
                  <a:srgbClr val="0070C0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510153303"/>
              </p:ext>
            </p:extLst>
          </p:nvPr>
        </p:nvGraphicFramePr>
        <p:xfrm>
          <a:off x="1187624" y="1412776"/>
          <a:ext cx="672040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212121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6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The </a:t>
            </a:r>
            <a:r>
              <a:rPr lang="en-US" sz="28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G</a:t>
            </a:r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reek expansion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	VIII to VI century B.C </a:t>
            </a:r>
            <a:r>
              <a:rPr lang="en-US" sz="1800" dirty="0" smtClean="0">
                <a:sym typeface="Wingdings" pitchFamily="2" charset="2"/>
              </a:rPr>
              <a:t> period of </a:t>
            </a:r>
            <a:r>
              <a:rPr lang="en-US" sz="1800" b="1" dirty="0" smtClean="0">
                <a:sym typeface="Wingdings" pitchFamily="2" charset="2"/>
              </a:rPr>
              <a:t>crisis</a:t>
            </a:r>
            <a:endParaRPr lang="en-US" sz="1800" b="1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4283968" y="1700808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1547664" y="2321162"/>
            <a:ext cx="576064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Many </a:t>
            </a:r>
            <a:r>
              <a:rPr lang="en-US" dirty="0" err="1" smtClean="0"/>
              <a:t>greeks</a:t>
            </a:r>
            <a:r>
              <a:rPr lang="en-US" dirty="0" smtClean="0"/>
              <a:t> migrated and founded </a:t>
            </a:r>
            <a:r>
              <a:rPr lang="en-US" b="1" dirty="0" smtClean="0"/>
              <a:t>colonies </a:t>
            </a:r>
            <a:r>
              <a:rPr lang="en-US" dirty="0" smtClean="0"/>
              <a:t>around the Mediterranean Sea</a:t>
            </a:r>
            <a:endParaRPr lang="en-US" dirty="0"/>
          </a:p>
        </p:txBody>
      </p:sp>
      <p:cxnSp>
        <p:nvCxnSpPr>
          <p:cNvPr id="10" name="9 Conector recto de flecha"/>
          <p:cNvCxnSpPr/>
          <p:nvPr/>
        </p:nvCxnSpPr>
        <p:spPr>
          <a:xfrm flipH="1">
            <a:off x="2627784" y="2967493"/>
            <a:ext cx="432048" cy="461507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755576" y="341448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the west (750-650 </a:t>
            </a:r>
            <a:r>
              <a:rPr lang="en-US" dirty="0"/>
              <a:t>B</a:t>
            </a:r>
            <a:r>
              <a:rPr lang="en-US" dirty="0" smtClean="0"/>
              <a:t>.C.)</a:t>
            </a:r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932040" y="346363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the east (after 650 B. C.)</a:t>
            </a:r>
            <a:endParaRPr lang="en-US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5652120" y="2967493"/>
            <a:ext cx="504056" cy="496143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dondear rectángulo de esquina diagonal"/>
          <p:cNvSpPr/>
          <p:nvPr/>
        </p:nvSpPr>
        <p:spPr>
          <a:xfrm>
            <a:off x="908511" y="4149080"/>
            <a:ext cx="3528392" cy="187220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Near the coast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On a hill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With water and fertile land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Independents</a:t>
            </a:r>
            <a:endParaRPr lang="en-US" dirty="0"/>
          </a:p>
        </p:txBody>
      </p:sp>
      <p:graphicFrame>
        <p:nvGraphicFramePr>
          <p:cNvPr id="18" name="17 Diagrama"/>
          <p:cNvGraphicFramePr/>
          <p:nvPr>
            <p:extLst>
              <p:ext uri="{D42A27DB-BD31-4B8C-83A1-F6EECF244321}">
                <p14:modId xmlns:p14="http://schemas.microsoft.com/office/powerpoint/2010/main" val="3227651020"/>
              </p:ext>
            </p:extLst>
          </p:nvPr>
        </p:nvGraphicFramePr>
        <p:xfrm>
          <a:off x="4728980" y="3857554"/>
          <a:ext cx="3659444" cy="230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0" t="14881" r="15666" b="15477"/>
          <a:stretch/>
        </p:blipFill>
        <p:spPr bwMode="auto">
          <a:xfrm>
            <a:off x="0" y="1285710"/>
            <a:ext cx="9100457" cy="509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65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7" grpId="0" animBg="1"/>
      <p:bldGraphic spid="1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3. Classical period: Athens and Sparta</a:t>
            </a:r>
            <a:endParaRPr lang="en-U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800" dirty="0" smtClean="0"/>
              <a:t> </a:t>
            </a:r>
            <a:r>
              <a:rPr lang="en-US" sz="1800" dirty="0" smtClean="0"/>
              <a:t>V  B. C. and first half of IV B. C. </a:t>
            </a:r>
            <a:r>
              <a:rPr lang="en-US" sz="1800" dirty="0" smtClean="0">
                <a:sym typeface="Wingdings" pitchFamily="2" charset="2"/>
              </a:rPr>
              <a:t> classical period. Athens and Sparta were dominant.</a:t>
            </a:r>
            <a:endParaRPr lang="en-US" sz="1800" dirty="0"/>
          </a:p>
        </p:txBody>
      </p:sp>
      <p:sp>
        <p:nvSpPr>
          <p:cNvPr id="4" name="3 Rectángulo"/>
          <p:cNvSpPr/>
          <p:nvPr/>
        </p:nvSpPr>
        <p:spPr>
          <a:xfrm>
            <a:off x="611560" y="2132856"/>
            <a:ext cx="837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Athens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611560" y="3429000"/>
            <a:ext cx="25922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Democratic polis</a:t>
            </a:r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4067944" y="2317522"/>
            <a:ext cx="439248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Assembly </a:t>
            </a:r>
            <a:r>
              <a:rPr lang="en-US" dirty="0"/>
              <a:t>or </a:t>
            </a:r>
            <a:r>
              <a:rPr lang="en-US" b="1" dirty="0" err="1"/>
              <a:t>Ekklesia</a:t>
            </a:r>
            <a:r>
              <a:rPr lang="en-US" dirty="0"/>
              <a:t>. The laws were prepared by a </a:t>
            </a:r>
            <a:r>
              <a:rPr lang="en-US" dirty="0" smtClean="0"/>
              <a:t>Council, or Boule.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067944" y="3290500"/>
            <a:ext cx="439248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b="1" dirty="0" err="1" smtClean="0"/>
              <a:t>magistrates</a:t>
            </a:r>
            <a:r>
              <a:rPr lang="es-ES" b="1" dirty="0" smtClean="0"/>
              <a:t>, </a:t>
            </a:r>
            <a:r>
              <a:rPr lang="es-ES" dirty="0" err="1" smtClean="0"/>
              <a:t>carried</a:t>
            </a:r>
            <a:r>
              <a:rPr lang="es-ES" dirty="0" smtClean="0"/>
              <a:t> </a:t>
            </a:r>
            <a:r>
              <a:rPr lang="es-ES" dirty="0" err="1" smtClean="0"/>
              <a:t>out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/>
              <a:t> </a:t>
            </a:r>
            <a:r>
              <a:rPr lang="es-ES" dirty="0" err="1" smtClean="0"/>
              <a:t>assembly’s</a:t>
            </a:r>
            <a:r>
              <a:rPr lang="es-ES" dirty="0" smtClean="0"/>
              <a:t> </a:t>
            </a:r>
            <a:r>
              <a:rPr lang="es-ES" dirty="0" err="1" smtClean="0"/>
              <a:t>decisions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4080729" y="4365104"/>
            <a:ext cx="43924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Courts of law</a:t>
            </a:r>
            <a:r>
              <a:rPr lang="en-US" dirty="0" smtClean="0"/>
              <a:t>. Chosen by drawing of lots.</a:t>
            </a:r>
            <a:endParaRPr lang="en-US" dirty="0"/>
          </a:p>
        </p:txBody>
      </p:sp>
      <p:cxnSp>
        <p:nvCxnSpPr>
          <p:cNvPr id="12" name="11 Conector recto de flecha"/>
          <p:cNvCxnSpPr>
            <a:stCxn id="7" idx="3"/>
          </p:cNvCxnSpPr>
          <p:nvPr/>
        </p:nvCxnSpPr>
        <p:spPr>
          <a:xfrm flipV="1">
            <a:off x="3203848" y="2780928"/>
            <a:ext cx="864096" cy="83273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endCxn id="10" idx="1"/>
          </p:cNvCxnSpPr>
          <p:nvPr/>
        </p:nvCxnSpPr>
        <p:spPr>
          <a:xfrm>
            <a:off x="3216633" y="3706869"/>
            <a:ext cx="864096" cy="842901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3216633" y="3704499"/>
            <a:ext cx="864096" cy="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367916"/>
            <a:ext cx="1674137" cy="147010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24817" y="5135861"/>
            <a:ext cx="741682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Women, foreign and slaves weren’t considered as citizens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611560" y="692696"/>
            <a:ext cx="787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s-ES" sz="1800" dirty="0" err="1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Sparta</a:t>
            </a:r>
            <a:endParaRPr lang="es-ES" sz="1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3140968"/>
            <a:ext cx="2376264" cy="369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Polis </a:t>
            </a:r>
            <a:r>
              <a:rPr lang="es-ES" dirty="0" err="1" smtClean="0"/>
              <a:t>devoted</a:t>
            </a:r>
            <a:r>
              <a:rPr lang="es-ES" dirty="0" smtClean="0"/>
              <a:t> to </a:t>
            </a:r>
            <a:r>
              <a:rPr lang="es-ES" dirty="0" err="1" smtClean="0"/>
              <a:t>war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851920" y="1556792"/>
            <a:ext cx="489654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Two kings. </a:t>
            </a:r>
            <a:r>
              <a:rPr lang="en-US" dirty="0" smtClean="0"/>
              <a:t>From different families, with military and religious power.</a:t>
            </a:r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3844668" y="2348880"/>
            <a:ext cx="489654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Gerousia</a:t>
            </a:r>
            <a:r>
              <a:rPr lang="en-US" dirty="0" smtClean="0"/>
              <a:t>. 28 elders from the more powerful families and the kings. They presented projects to the </a:t>
            </a:r>
            <a:r>
              <a:rPr lang="en-US" dirty="0" err="1" smtClean="0"/>
              <a:t>Apella</a:t>
            </a:r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3844668" y="3325633"/>
            <a:ext cx="490379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Ephors</a:t>
            </a:r>
            <a:r>
              <a:rPr lang="en-US" dirty="0" smtClean="0"/>
              <a:t>. 5, they represented the </a:t>
            </a:r>
            <a:r>
              <a:rPr lang="en-US" dirty="0" err="1" smtClean="0"/>
              <a:t>Apella</a:t>
            </a:r>
            <a:r>
              <a:rPr lang="en-US" dirty="0" smtClean="0"/>
              <a:t>, controlled the actions of the kings and made sure the laws were obeyed.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833968" y="4294836"/>
            <a:ext cx="489654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Apella</a:t>
            </a:r>
            <a:r>
              <a:rPr lang="en-US" dirty="0" smtClean="0"/>
              <a:t>. All the citizens older than 30 years. Limited power. </a:t>
            </a:r>
            <a:endParaRPr lang="en-US" dirty="0"/>
          </a:p>
        </p:txBody>
      </p:sp>
      <p:cxnSp>
        <p:nvCxnSpPr>
          <p:cNvPr id="11" name="10 Conector recto de flecha"/>
          <p:cNvCxnSpPr/>
          <p:nvPr/>
        </p:nvCxnSpPr>
        <p:spPr>
          <a:xfrm flipV="1">
            <a:off x="3070532" y="1843768"/>
            <a:ext cx="784836" cy="14384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3070532" y="3434588"/>
            <a:ext cx="774136" cy="1002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3070532" y="3395484"/>
            <a:ext cx="763436" cy="1715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endCxn id="7" idx="1"/>
          </p:cNvCxnSpPr>
          <p:nvPr/>
        </p:nvCxnSpPr>
        <p:spPr>
          <a:xfrm flipV="1">
            <a:off x="3091932" y="2810545"/>
            <a:ext cx="752736" cy="4976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1" name="2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64" y="4941168"/>
            <a:ext cx="2607934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12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4. Classical period. A period of continual wars</a:t>
            </a:r>
            <a:r>
              <a:rPr lang="es-ES" sz="3200" dirty="0" smtClean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</a:rPr>
              <a:t>.</a:t>
            </a:r>
            <a:endParaRPr lang="es-ES" sz="32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39552" y="1340768"/>
            <a:ext cx="1759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s-ES" sz="1800" dirty="0" err="1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The</a:t>
            </a:r>
            <a:r>
              <a:rPr lang="es-ES" sz="18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es-ES" sz="1800" dirty="0" err="1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Persian</a:t>
            </a:r>
            <a:r>
              <a:rPr lang="es-ES" sz="18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es-ES" sz="1800" dirty="0" err="1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wars</a:t>
            </a:r>
            <a:endParaRPr lang="es-ES" sz="1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1916832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Greeks against Persians over control of the coasts of Asia Minor.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In the 499 B. C. the polis rebelled. Athens </a:t>
            </a:r>
            <a:r>
              <a:rPr lang="en-US" dirty="0" err="1" smtClean="0"/>
              <a:t>organised</a:t>
            </a:r>
            <a:r>
              <a:rPr lang="en-US" dirty="0" smtClean="0"/>
              <a:t> an association of city states called the </a:t>
            </a:r>
            <a:r>
              <a:rPr lang="en-US" b="1" dirty="0" err="1" smtClean="0"/>
              <a:t>Delian</a:t>
            </a:r>
            <a:r>
              <a:rPr lang="en-US" b="1" dirty="0" smtClean="0"/>
              <a:t> League </a:t>
            </a:r>
            <a:r>
              <a:rPr lang="en-US" dirty="0" smtClean="0"/>
              <a:t>and sent a powerful fleet to conquer the Persians</a:t>
            </a:r>
            <a:endParaRPr lang="en-US" dirty="0"/>
          </a:p>
        </p:txBody>
      </p:sp>
      <p:sp>
        <p:nvSpPr>
          <p:cNvPr id="7" name="6 Esquina doblada"/>
          <p:cNvSpPr/>
          <p:nvPr/>
        </p:nvSpPr>
        <p:spPr>
          <a:xfrm>
            <a:off x="5436096" y="1494076"/>
            <a:ext cx="3168352" cy="1358860"/>
          </a:xfrm>
          <a:prstGeom prst="foldedCorne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The Persians, who lived in the Iranian plateau, started a territorial expansion in the 6th century.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54759" y="3671158"/>
            <a:ext cx="5112568" cy="6480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err="1" smtClean="0"/>
              <a:t>The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Persian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wars</a:t>
            </a:r>
            <a:endParaRPr lang="es-ES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95536" y="434016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First Persian War</a:t>
            </a:r>
            <a:r>
              <a:rPr lang="en-US" dirty="0" smtClean="0"/>
              <a:t>: ended in the year 490 B. C., when the </a:t>
            </a:r>
            <a:r>
              <a:rPr lang="en-US" dirty="0"/>
              <a:t>G</a:t>
            </a:r>
            <a:r>
              <a:rPr lang="en-US" dirty="0" smtClean="0"/>
              <a:t>reek soldiers,</a:t>
            </a:r>
          </a:p>
          <a:p>
            <a:r>
              <a:rPr lang="en-US" dirty="0" smtClean="0"/>
              <a:t> won on the </a:t>
            </a:r>
            <a:r>
              <a:rPr lang="en-US" b="1" dirty="0" smtClean="0"/>
              <a:t>Battle of Marathon </a:t>
            </a:r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421401" y="514642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480 B. C. the </a:t>
            </a:r>
            <a:r>
              <a:rPr lang="en-US" dirty="0"/>
              <a:t>P</a:t>
            </a:r>
            <a:r>
              <a:rPr lang="en-US" dirty="0" smtClean="0"/>
              <a:t>ersian king Xerxes I started the </a:t>
            </a:r>
            <a:r>
              <a:rPr lang="en-US" b="1" dirty="0" smtClean="0"/>
              <a:t>Second Persian War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They lost in the </a:t>
            </a:r>
            <a:r>
              <a:rPr lang="en-US" b="1" dirty="0" smtClean="0"/>
              <a:t>Battle of </a:t>
            </a:r>
            <a:r>
              <a:rPr lang="en-US" b="1" dirty="0" err="1" smtClean="0"/>
              <a:t>Salamina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9" name="8 Imagen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2967322"/>
            <a:ext cx="1786458" cy="339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4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3" grpId="0" animBg="1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67544" y="620688"/>
            <a:ext cx="3979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180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</a:rPr>
              <a:t>The  conflict between Athens and Sparta</a:t>
            </a:r>
            <a:endParaRPr lang="en-US" sz="1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33992" y="1328347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Athens was the richer and more influential polis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447 </a:t>
            </a:r>
            <a:r>
              <a:rPr lang="en-US" dirty="0"/>
              <a:t>B</a:t>
            </a:r>
            <a:r>
              <a:rPr lang="en-US" dirty="0" smtClean="0"/>
              <a:t>. C. the </a:t>
            </a:r>
            <a:r>
              <a:rPr lang="en-US" dirty="0" err="1" smtClean="0"/>
              <a:t>Delian</a:t>
            </a:r>
            <a:r>
              <a:rPr lang="en-US" dirty="0" smtClean="0"/>
              <a:t> League was created</a:t>
            </a:r>
            <a:endParaRPr lang="en-US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b="1" dirty="0" smtClean="0"/>
              <a:t>Peloponnesian War </a:t>
            </a:r>
            <a:r>
              <a:rPr lang="en-US" dirty="0" smtClean="0"/>
              <a:t>in  431 B. C. between supporters of Athens and Sparta</a:t>
            </a:r>
            <a:endParaRPr lang="en-U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043608" y="2708920"/>
            <a:ext cx="676875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Finished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year</a:t>
            </a:r>
            <a:r>
              <a:rPr lang="es-ES" dirty="0" smtClean="0"/>
              <a:t> 404 </a:t>
            </a:r>
            <a:r>
              <a:rPr lang="es-ES" dirty="0"/>
              <a:t>B</a:t>
            </a:r>
            <a:r>
              <a:rPr lang="es-ES" dirty="0" smtClean="0"/>
              <a:t>. C.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victory</a:t>
            </a:r>
            <a:r>
              <a:rPr lang="es-ES" dirty="0" smtClean="0"/>
              <a:t> of </a:t>
            </a:r>
            <a:r>
              <a:rPr lang="es-ES" dirty="0" err="1" smtClean="0"/>
              <a:t>Sparta</a:t>
            </a:r>
            <a:endParaRPr lang="es-ES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711958"/>
            <a:ext cx="4824536" cy="2800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" y="1279378"/>
            <a:ext cx="908238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7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857</Words>
  <Application>Microsoft Office PowerPoint</Application>
  <PresentationFormat>Presentación en pantalla (4:3)</PresentationFormat>
  <Paragraphs>138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Unit 10</vt:lpstr>
      <vt:lpstr>1. The greek civilization</vt:lpstr>
      <vt:lpstr>Presentación de PowerPoint</vt:lpstr>
      <vt:lpstr>2. Archaic Period: the polis and its expansion</vt:lpstr>
      <vt:lpstr>The Greek expansion</vt:lpstr>
      <vt:lpstr>3. Classical period: Athens and Sparta</vt:lpstr>
      <vt:lpstr>Presentación de PowerPoint</vt:lpstr>
      <vt:lpstr>4. Classical period. A period of continual wars.</vt:lpstr>
      <vt:lpstr>Presentación de PowerPoint</vt:lpstr>
      <vt:lpstr>4. Alexander the Great and the Hellenistic Age</vt:lpstr>
      <vt:lpstr>The Hellenism</vt:lpstr>
      <vt:lpstr>Presentación de PowerPoint</vt:lpstr>
      <vt:lpstr>1. A hierarchical society</vt:lpstr>
      <vt:lpstr>2. Economic activities</vt:lpstr>
      <vt:lpstr>3. The greek culture</vt:lpstr>
      <vt:lpstr>4. A relixión grega</vt:lpstr>
      <vt:lpstr>Presentación de PowerPoint</vt:lpstr>
      <vt:lpstr>5. Greek urbanism: the cities</vt:lpstr>
      <vt:lpstr>Presentación de PowerPoint</vt:lpstr>
      <vt:lpstr>6. Architecture. Temples</vt:lpstr>
      <vt:lpstr>Presentación de PowerPoint</vt:lpstr>
      <vt:lpstr>7. Sculpture</vt:lpstr>
      <vt:lpstr>8. Pottery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12</dc:title>
  <dc:creator>Alba</dc:creator>
  <cp:lastModifiedBy>Alba</cp:lastModifiedBy>
  <cp:revision>95</cp:revision>
  <dcterms:created xsi:type="dcterms:W3CDTF">2013-03-21T15:26:28Z</dcterms:created>
  <dcterms:modified xsi:type="dcterms:W3CDTF">2014-04-28T14:31:41Z</dcterms:modified>
</cp:coreProperties>
</file>