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72509-E28A-415E-908E-42CD5B07A7D4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EBE701-244D-447E-A93B-E91EB27B4961}">
      <dgm:prSet phldrT="[Texto]"/>
      <dgm:spPr/>
      <dgm:t>
        <a:bodyPr/>
        <a:lstStyle/>
        <a:p>
          <a:r>
            <a:rPr lang="es-ES" dirty="0" err="1" smtClean="0"/>
            <a:t>Types</a:t>
          </a:r>
          <a:r>
            <a:rPr lang="es-ES" dirty="0" smtClean="0"/>
            <a:t> of </a:t>
          </a:r>
          <a:r>
            <a:rPr lang="es-ES" dirty="0" err="1" smtClean="0"/>
            <a:t>society</a:t>
          </a:r>
          <a:endParaRPr lang="en-US" dirty="0"/>
        </a:p>
      </dgm:t>
    </dgm:pt>
    <dgm:pt modelId="{7CA66560-A426-4302-9E66-ED3B71E3BE13}" type="parTrans" cxnId="{8795FE8E-44C7-4227-9158-30D95E301883}">
      <dgm:prSet/>
      <dgm:spPr/>
      <dgm:t>
        <a:bodyPr/>
        <a:lstStyle/>
        <a:p>
          <a:endParaRPr lang="en-US"/>
        </a:p>
      </dgm:t>
    </dgm:pt>
    <dgm:pt modelId="{7EA629E4-811B-47EB-89DA-D962BCE318D7}" type="sibTrans" cxnId="{8795FE8E-44C7-4227-9158-30D95E301883}">
      <dgm:prSet/>
      <dgm:spPr/>
      <dgm:t>
        <a:bodyPr/>
        <a:lstStyle/>
        <a:p>
          <a:endParaRPr lang="en-US"/>
        </a:p>
      </dgm:t>
    </dgm:pt>
    <dgm:pt modelId="{6146F2BF-6EE6-48D6-830D-72591D51B5A8}">
      <dgm:prSet phldrT="[Texto]"/>
      <dgm:spPr/>
      <dgm:t>
        <a:bodyPr/>
        <a:lstStyle/>
        <a:p>
          <a:r>
            <a:rPr lang="es-ES" dirty="0" smtClean="0"/>
            <a:t>Rural </a:t>
          </a:r>
          <a:r>
            <a:rPr lang="es-ES" dirty="0" err="1" smtClean="0"/>
            <a:t>societies</a:t>
          </a:r>
          <a:endParaRPr lang="en-US" dirty="0"/>
        </a:p>
      </dgm:t>
    </dgm:pt>
    <dgm:pt modelId="{AF667F82-0725-49BE-A873-484D1F6FA44F}" type="parTrans" cxnId="{69363716-B1A5-4D1B-BCC0-E68F2988373C}">
      <dgm:prSet/>
      <dgm:spPr/>
      <dgm:t>
        <a:bodyPr/>
        <a:lstStyle/>
        <a:p>
          <a:endParaRPr lang="en-US"/>
        </a:p>
      </dgm:t>
    </dgm:pt>
    <dgm:pt modelId="{CB0D07FD-6EA6-4DA8-A039-D3057EF437AA}" type="sibTrans" cxnId="{69363716-B1A5-4D1B-BCC0-E68F2988373C}">
      <dgm:prSet/>
      <dgm:spPr/>
      <dgm:t>
        <a:bodyPr/>
        <a:lstStyle/>
        <a:p>
          <a:endParaRPr lang="en-US"/>
        </a:p>
      </dgm:t>
    </dgm:pt>
    <dgm:pt modelId="{B402117C-3940-4EAB-BE65-DF31B41FA466}">
      <dgm:prSet phldrT="[Texto]"/>
      <dgm:spPr/>
      <dgm:t>
        <a:bodyPr/>
        <a:lstStyle/>
        <a:p>
          <a:r>
            <a:rPr lang="es-ES" dirty="0" smtClean="0"/>
            <a:t>Industrial </a:t>
          </a:r>
          <a:r>
            <a:rPr lang="es-ES" dirty="0" err="1" smtClean="0"/>
            <a:t>societies</a:t>
          </a:r>
          <a:endParaRPr lang="en-US" dirty="0"/>
        </a:p>
      </dgm:t>
    </dgm:pt>
    <dgm:pt modelId="{2A8878E5-8A99-4A1A-9CA9-30B6194D22C3}" type="parTrans" cxnId="{5A9F20B6-739C-40D1-A4CE-2AD49227D533}">
      <dgm:prSet/>
      <dgm:spPr/>
      <dgm:t>
        <a:bodyPr/>
        <a:lstStyle/>
        <a:p>
          <a:endParaRPr lang="en-US"/>
        </a:p>
      </dgm:t>
    </dgm:pt>
    <dgm:pt modelId="{DF9A359F-4DEB-43D9-9874-BFC8BFE0105D}" type="sibTrans" cxnId="{5A9F20B6-739C-40D1-A4CE-2AD49227D533}">
      <dgm:prSet/>
      <dgm:spPr/>
      <dgm:t>
        <a:bodyPr/>
        <a:lstStyle/>
        <a:p>
          <a:endParaRPr lang="en-US"/>
        </a:p>
      </dgm:t>
    </dgm:pt>
    <dgm:pt modelId="{08F5839F-407C-4C17-BEE8-F588D14174CD}">
      <dgm:prSet phldrT="[Texto]"/>
      <dgm:spPr/>
      <dgm:t>
        <a:bodyPr/>
        <a:lstStyle/>
        <a:p>
          <a:r>
            <a:rPr lang="es-ES" dirty="0" smtClean="0"/>
            <a:t>Post-industrial </a:t>
          </a:r>
          <a:r>
            <a:rPr lang="es-ES" dirty="0" err="1" smtClean="0"/>
            <a:t>societies</a:t>
          </a:r>
          <a:endParaRPr lang="en-US" dirty="0"/>
        </a:p>
      </dgm:t>
    </dgm:pt>
    <dgm:pt modelId="{1CA8C094-3534-461F-8889-211668BA6870}" type="parTrans" cxnId="{83F01E10-5896-4D52-A07A-5B43D5F0860C}">
      <dgm:prSet/>
      <dgm:spPr/>
      <dgm:t>
        <a:bodyPr/>
        <a:lstStyle/>
        <a:p>
          <a:endParaRPr lang="en-US"/>
        </a:p>
      </dgm:t>
    </dgm:pt>
    <dgm:pt modelId="{0E11438F-68DC-47A4-B35A-B2AFA4DB66C0}" type="sibTrans" cxnId="{83F01E10-5896-4D52-A07A-5B43D5F0860C}">
      <dgm:prSet/>
      <dgm:spPr/>
      <dgm:t>
        <a:bodyPr/>
        <a:lstStyle/>
        <a:p>
          <a:endParaRPr lang="en-US"/>
        </a:p>
      </dgm:t>
    </dgm:pt>
    <dgm:pt modelId="{AAFDC7A2-6730-4335-835B-DDC326EAC1A5}" type="pres">
      <dgm:prSet presAssocID="{47072509-E28A-415E-908E-42CD5B07A7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3E6E4-5DE0-48AD-80F5-ABCF3B5F71A1}" type="pres">
      <dgm:prSet presAssocID="{C6EBE701-244D-447E-A93B-E91EB27B4961}" presName="centerShape" presStyleLbl="node0" presStyleIdx="0" presStyleCnt="1"/>
      <dgm:spPr/>
      <dgm:t>
        <a:bodyPr/>
        <a:lstStyle/>
        <a:p>
          <a:endParaRPr lang="en-US"/>
        </a:p>
      </dgm:t>
    </dgm:pt>
    <dgm:pt modelId="{0FEA3B9E-05BD-4CD3-9347-B4B960AC0FBD}" type="pres">
      <dgm:prSet presAssocID="{6146F2BF-6EE6-48D6-830D-72591D51B5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611D-0077-4729-8C78-2374A3C41886}" type="pres">
      <dgm:prSet presAssocID="{6146F2BF-6EE6-48D6-830D-72591D51B5A8}" presName="dummy" presStyleCnt="0"/>
      <dgm:spPr/>
    </dgm:pt>
    <dgm:pt modelId="{012213CB-C93E-4F2D-9BA0-41C07B67B570}" type="pres">
      <dgm:prSet presAssocID="{CB0D07FD-6EA6-4DA8-A039-D3057EF437AA}" presName="sibTrans" presStyleLbl="sibTrans2D1" presStyleIdx="0" presStyleCnt="3" custScaleX="86316" custScaleY="92991"/>
      <dgm:spPr/>
      <dgm:t>
        <a:bodyPr/>
        <a:lstStyle/>
        <a:p>
          <a:endParaRPr lang="en-US"/>
        </a:p>
      </dgm:t>
    </dgm:pt>
    <dgm:pt modelId="{CA9A03BB-0E96-42CC-B34F-CC3BA4EADACC}" type="pres">
      <dgm:prSet presAssocID="{B402117C-3940-4EAB-BE65-DF31B41FA4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853FF-C41D-48E8-9597-B2530BE5328A}" type="pres">
      <dgm:prSet presAssocID="{B402117C-3940-4EAB-BE65-DF31B41FA466}" presName="dummy" presStyleCnt="0"/>
      <dgm:spPr/>
    </dgm:pt>
    <dgm:pt modelId="{C3A3412B-892B-4970-BC4C-BAA438322A26}" type="pres">
      <dgm:prSet presAssocID="{DF9A359F-4DEB-43D9-9874-BFC8BFE0105D}" presName="sibTrans" presStyleLbl="sibTrans2D1" presStyleIdx="1" presStyleCnt="3" custScaleY="87420"/>
      <dgm:spPr/>
      <dgm:t>
        <a:bodyPr/>
        <a:lstStyle/>
        <a:p>
          <a:endParaRPr lang="en-US"/>
        </a:p>
      </dgm:t>
    </dgm:pt>
    <dgm:pt modelId="{CE85CEBA-71C7-4A77-9CF7-B16E49A4FD8C}" type="pres">
      <dgm:prSet presAssocID="{08F5839F-407C-4C17-BEE8-F588D14174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EE94B-A422-49B7-8999-9CD1A5F2E9E2}" type="pres">
      <dgm:prSet presAssocID="{08F5839F-407C-4C17-BEE8-F588D14174CD}" presName="dummy" presStyleCnt="0"/>
      <dgm:spPr/>
    </dgm:pt>
    <dgm:pt modelId="{0B41503F-D5F1-4004-B3A3-18F944DAB8ED}" type="pres">
      <dgm:prSet presAssocID="{0E11438F-68DC-47A4-B35A-B2AFA4DB66C0}" presName="sibTrans" presStyleLbl="sibTrans2D1" presStyleIdx="2" presStyleCnt="3" custScaleX="89513" custScaleY="92991"/>
      <dgm:spPr/>
      <dgm:t>
        <a:bodyPr/>
        <a:lstStyle/>
        <a:p>
          <a:endParaRPr lang="en-US"/>
        </a:p>
      </dgm:t>
    </dgm:pt>
  </dgm:ptLst>
  <dgm:cxnLst>
    <dgm:cxn modelId="{90642315-544F-4B50-8101-F096B1A7C16A}" type="presOf" srcId="{47072509-E28A-415E-908E-42CD5B07A7D4}" destId="{AAFDC7A2-6730-4335-835B-DDC326EAC1A5}" srcOrd="0" destOrd="0" presId="urn:microsoft.com/office/officeart/2005/8/layout/radial6"/>
    <dgm:cxn modelId="{69363716-B1A5-4D1B-BCC0-E68F2988373C}" srcId="{C6EBE701-244D-447E-A93B-E91EB27B4961}" destId="{6146F2BF-6EE6-48D6-830D-72591D51B5A8}" srcOrd="0" destOrd="0" parTransId="{AF667F82-0725-49BE-A873-484D1F6FA44F}" sibTransId="{CB0D07FD-6EA6-4DA8-A039-D3057EF437AA}"/>
    <dgm:cxn modelId="{72261D8F-8C27-450E-A295-2673AD315D83}" type="presOf" srcId="{0E11438F-68DC-47A4-B35A-B2AFA4DB66C0}" destId="{0B41503F-D5F1-4004-B3A3-18F944DAB8ED}" srcOrd="0" destOrd="0" presId="urn:microsoft.com/office/officeart/2005/8/layout/radial6"/>
    <dgm:cxn modelId="{4B5671AF-A9C8-48AA-A987-6A04EBCC7607}" type="presOf" srcId="{DF9A359F-4DEB-43D9-9874-BFC8BFE0105D}" destId="{C3A3412B-892B-4970-BC4C-BAA438322A26}" srcOrd="0" destOrd="0" presId="urn:microsoft.com/office/officeart/2005/8/layout/radial6"/>
    <dgm:cxn modelId="{83F01E10-5896-4D52-A07A-5B43D5F0860C}" srcId="{C6EBE701-244D-447E-A93B-E91EB27B4961}" destId="{08F5839F-407C-4C17-BEE8-F588D14174CD}" srcOrd="2" destOrd="0" parTransId="{1CA8C094-3534-461F-8889-211668BA6870}" sibTransId="{0E11438F-68DC-47A4-B35A-B2AFA4DB66C0}"/>
    <dgm:cxn modelId="{8795FE8E-44C7-4227-9158-30D95E301883}" srcId="{47072509-E28A-415E-908E-42CD5B07A7D4}" destId="{C6EBE701-244D-447E-A93B-E91EB27B4961}" srcOrd="0" destOrd="0" parTransId="{7CA66560-A426-4302-9E66-ED3B71E3BE13}" sibTransId="{7EA629E4-811B-47EB-89DA-D962BCE318D7}"/>
    <dgm:cxn modelId="{EA835435-9B7E-4241-B113-F07D42AE46A0}" type="presOf" srcId="{B402117C-3940-4EAB-BE65-DF31B41FA466}" destId="{CA9A03BB-0E96-42CC-B34F-CC3BA4EADACC}" srcOrd="0" destOrd="0" presId="urn:microsoft.com/office/officeart/2005/8/layout/radial6"/>
    <dgm:cxn modelId="{4A1D7EBB-CF5D-4750-B94D-DDBAA0B164B3}" type="presOf" srcId="{C6EBE701-244D-447E-A93B-E91EB27B4961}" destId="{81E3E6E4-5DE0-48AD-80F5-ABCF3B5F71A1}" srcOrd="0" destOrd="0" presId="urn:microsoft.com/office/officeart/2005/8/layout/radial6"/>
    <dgm:cxn modelId="{28DD33F6-3735-4BED-832D-68A940E2C986}" type="presOf" srcId="{08F5839F-407C-4C17-BEE8-F588D14174CD}" destId="{CE85CEBA-71C7-4A77-9CF7-B16E49A4FD8C}" srcOrd="0" destOrd="0" presId="urn:microsoft.com/office/officeart/2005/8/layout/radial6"/>
    <dgm:cxn modelId="{A253C93F-0290-471F-B940-0A12794E8505}" type="presOf" srcId="{6146F2BF-6EE6-48D6-830D-72591D51B5A8}" destId="{0FEA3B9E-05BD-4CD3-9347-B4B960AC0FBD}" srcOrd="0" destOrd="0" presId="urn:microsoft.com/office/officeart/2005/8/layout/radial6"/>
    <dgm:cxn modelId="{0A46B3F4-9BD5-4889-825B-4CEB4A9748E8}" type="presOf" srcId="{CB0D07FD-6EA6-4DA8-A039-D3057EF437AA}" destId="{012213CB-C93E-4F2D-9BA0-41C07B67B570}" srcOrd="0" destOrd="0" presId="urn:microsoft.com/office/officeart/2005/8/layout/radial6"/>
    <dgm:cxn modelId="{5A9F20B6-739C-40D1-A4CE-2AD49227D533}" srcId="{C6EBE701-244D-447E-A93B-E91EB27B4961}" destId="{B402117C-3940-4EAB-BE65-DF31B41FA466}" srcOrd="1" destOrd="0" parTransId="{2A8878E5-8A99-4A1A-9CA9-30B6194D22C3}" sibTransId="{DF9A359F-4DEB-43D9-9874-BFC8BFE0105D}"/>
    <dgm:cxn modelId="{3BEAD5C6-86CC-4485-BD5C-8A9B63F4DD36}" type="presParOf" srcId="{AAFDC7A2-6730-4335-835B-DDC326EAC1A5}" destId="{81E3E6E4-5DE0-48AD-80F5-ABCF3B5F71A1}" srcOrd="0" destOrd="0" presId="urn:microsoft.com/office/officeart/2005/8/layout/radial6"/>
    <dgm:cxn modelId="{ED289847-E939-4E11-AEB5-585EC4BC0B74}" type="presParOf" srcId="{AAFDC7A2-6730-4335-835B-DDC326EAC1A5}" destId="{0FEA3B9E-05BD-4CD3-9347-B4B960AC0FBD}" srcOrd="1" destOrd="0" presId="urn:microsoft.com/office/officeart/2005/8/layout/radial6"/>
    <dgm:cxn modelId="{8CB745F5-9057-4A19-9182-3F4526C8BE89}" type="presParOf" srcId="{AAFDC7A2-6730-4335-835B-DDC326EAC1A5}" destId="{CF76611D-0077-4729-8C78-2374A3C41886}" srcOrd="2" destOrd="0" presId="urn:microsoft.com/office/officeart/2005/8/layout/radial6"/>
    <dgm:cxn modelId="{FA9386B6-AB95-4632-A89A-39D82AF6328A}" type="presParOf" srcId="{AAFDC7A2-6730-4335-835B-DDC326EAC1A5}" destId="{012213CB-C93E-4F2D-9BA0-41C07B67B570}" srcOrd="3" destOrd="0" presId="urn:microsoft.com/office/officeart/2005/8/layout/radial6"/>
    <dgm:cxn modelId="{E7C6BBF9-EB3D-4E76-B310-6ADE051F4E97}" type="presParOf" srcId="{AAFDC7A2-6730-4335-835B-DDC326EAC1A5}" destId="{CA9A03BB-0E96-42CC-B34F-CC3BA4EADACC}" srcOrd="4" destOrd="0" presId="urn:microsoft.com/office/officeart/2005/8/layout/radial6"/>
    <dgm:cxn modelId="{A3A16A1C-57FA-4024-9171-4862483D723A}" type="presParOf" srcId="{AAFDC7A2-6730-4335-835B-DDC326EAC1A5}" destId="{321853FF-C41D-48E8-9597-B2530BE5328A}" srcOrd="5" destOrd="0" presId="urn:microsoft.com/office/officeart/2005/8/layout/radial6"/>
    <dgm:cxn modelId="{0C98C3D8-A9A7-4A54-B6CA-7F613F50217B}" type="presParOf" srcId="{AAFDC7A2-6730-4335-835B-DDC326EAC1A5}" destId="{C3A3412B-892B-4970-BC4C-BAA438322A26}" srcOrd="6" destOrd="0" presId="urn:microsoft.com/office/officeart/2005/8/layout/radial6"/>
    <dgm:cxn modelId="{ACE34DD2-A311-4B78-AC14-4DDDC8C7E085}" type="presParOf" srcId="{AAFDC7A2-6730-4335-835B-DDC326EAC1A5}" destId="{CE85CEBA-71C7-4A77-9CF7-B16E49A4FD8C}" srcOrd="7" destOrd="0" presId="urn:microsoft.com/office/officeart/2005/8/layout/radial6"/>
    <dgm:cxn modelId="{8195A7EA-3191-4ECB-8C42-F123B0C39E68}" type="presParOf" srcId="{AAFDC7A2-6730-4335-835B-DDC326EAC1A5}" destId="{D99EE94B-A422-49B7-8999-9CD1A5F2E9E2}" srcOrd="8" destOrd="0" presId="urn:microsoft.com/office/officeart/2005/8/layout/radial6"/>
    <dgm:cxn modelId="{D3FAE29F-C12D-4D36-947F-B3C545D54CEA}" type="presParOf" srcId="{AAFDC7A2-6730-4335-835B-DDC326EAC1A5}" destId="{0B41503F-D5F1-4004-B3A3-18F944DAB8E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8F2D1-7B6A-424F-A383-BDE1C58AEB8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2792154-EF31-4815-9D1E-A6C81594B237}">
      <dgm:prSet phldrT="[Texto]"/>
      <dgm:spPr/>
      <dgm:t>
        <a:bodyPr/>
        <a:lstStyle/>
        <a:p>
          <a:r>
            <a:rPr lang="es-ES" dirty="0" err="1" smtClean="0"/>
            <a:t>Clans</a:t>
          </a:r>
          <a:r>
            <a:rPr lang="es-ES" dirty="0" smtClean="0"/>
            <a:t> and </a:t>
          </a:r>
          <a:r>
            <a:rPr lang="es-ES" dirty="0" err="1" smtClean="0"/>
            <a:t>tribes</a:t>
          </a:r>
          <a:endParaRPr lang="en-US" dirty="0"/>
        </a:p>
      </dgm:t>
    </dgm:pt>
    <dgm:pt modelId="{B3E655C7-91DA-40CA-9ECF-074F078EB6F3}" type="parTrans" cxnId="{BCA58C50-E719-42B6-9803-E0616A9E6806}">
      <dgm:prSet/>
      <dgm:spPr/>
      <dgm:t>
        <a:bodyPr/>
        <a:lstStyle/>
        <a:p>
          <a:endParaRPr lang="en-US"/>
        </a:p>
      </dgm:t>
    </dgm:pt>
    <dgm:pt modelId="{A81812B9-3053-430D-92AC-09F03AF3132A}" type="sibTrans" cxnId="{BCA58C50-E719-42B6-9803-E0616A9E6806}">
      <dgm:prSet/>
      <dgm:spPr/>
      <dgm:t>
        <a:bodyPr/>
        <a:lstStyle/>
        <a:p>
          <a:endParaRPr lang="en-US"/>
        </a:p>
      </dgm:t>
    </dgm:pt>
    <dgm:pt modelId="{4E8A93D5-4045-4E93-AC19-2FC8E8249A9A}">
      <dgm:prSet phldrT="[Texto]"/>
      <dgm:spPr/>
      <dgm:t>
        <a:bodyPr/>
        <a:lstStyle/>
        <a:p>
          <a:r>
            <a:rPr lang="es-ES" dirty="0" err="1" smtClean="0"/>
            <a:t>Villages</a:t>
          </a:r>
          <a:r>
            <a:rPr lang="es-ES" dirty="0" smtClean="0"/>
            <a:t> and </a:t>
          </a:r>
          <a:r>
            <a:rPr lang="es-ES" dirty="0" err="1" smtClean="0"/>
            <a:t>cities</a:t>
          </a:r>
          <a:endParaRPr lang="en-US" dirty="0"/>
        </a:p>
      </dgm:t>
    </dgm:pt>
    <dgm:pt modelId="{DC2A1279-2456-4492-B014-C0F6229ED83C}" type="parTrans" cxnId="{F0CB4F83-FF7D-4E64-91A1-5A94EAF9C141}">
      <dgm:prSet/>
      <dgm:spPr/>
      <dgm:t>
        <a:bodyPr/>
        <a:lstStyle/>
        <a:p>
          <a:endParaRPr lang="en-US"/>
        </a:p>
      </dgm:t>
    </dgm:pt>
    <dgm:pt modelId="{F7F7A041-2558-42C8-953F-093F31F21C81}" type="sibTrans" cxnId="{F0CB4F83-FF7D-4E64-91A1-5A94EAF9C141}">
      <dgm:prSet/>
      <dgm:spPr/>
      <dgm:t>
        <a:bodyPr/>
        <a:lstStyle/>
        <a:p>
          <a:endParaRPr lang="en-US"/>
        </a:p>
      </dgm:t>
    </dgm:pt>
    <dgm:pt modelId="{D0A68FB2-F1F0-4BA2-BE64-F9F82FAD46E3}">
      <dgm:prSet phldrT="[Texto]"/>
      <dgm:spPr/>
      <dgm:t>
        <a:bodyPr/>
        <a:lstStyle/>
        <a:p>
          <a:r>
            <a:rPr lang="es-ES" dirty="0" err="1" smtClean="0"/>
            <a:t>States</a:t>
          </a:r>
          <a:r>
            <a:rPr lang="es-ES" dirty="0" smtClean="0"/>
            <a:t> and </a:t>
          </a:r>
          <a:r>
            <a:rPr lang="es-ES" dirty="0" err="1" smtClean="0"/>
            <a:t>empires</a:t>
          </a:r>
          <a:endParaRPr lang="en-US" dirty="0"/>
        </a:p>
      </dgm:t>
    </dgm:pt>
    <dgm:pt modelId="{6BB228D9-6312-419D-A7D6-63BD09A4DB7F}" type="parTrans" cxnId="{9518E05E-9648-4038-99CB-C00E32F62EF8}">
      <dgm:prSet/>
      <dgm:spPr/>
      <dgm:t>
        <a:bodyPr/>
        <a:lstStyle/>
        <a:p>
          <a:endParaRPr lang="en-US"/>
        </a:p>
      </dgm:t>
    </dgm:pt>
    <dgm:pt modelId="{4D10FF6E-144F-4E63-8B63-013AB75006D8}" type="sibTrans" cxnId="{9518E05E-9648-4038-99CB-C00E32F62EF8}">
      <dgm:prSet/>
      <dgm:spPr/>
      <dgm:t>
        <a:bodyPr/>
        <a:lstStyle/>
        <a:p>
          <a:endParaRPr lang="en-US"/>
        </a:p>
      </dgm:t>
    </dgm:pt>
    <dgm:pt modelId="{8A3CD464-25B8-4B17-8908-4D320B93D237}" type="pres">
      <dgm:prSet presAssocID="{6F88F2D1-7B6A-424F-A383-BDE1C58AEB86}" presName="Name0" presStyleCnt="0">
        <dgm:presLayoutVars>
          <dgm:dir/>
          <dgm:resizeHandles val="exact"/>
        </dgm:presLayoutVars>
      </dgm:prSet>
      <dgm:spPr/>
    </dgm:pt>
    <dgm:pt modelId="{8DDC15E1-2C92-41D8-80FF-6E76DF4A92BF}" type="pres">
      <dgm:prSet presAssocID="{B2792154-EF31-4815-9D1E-A6C81594B237}" presName="node" presStyleLbl="node1" presStyleIdx="0" presStyleCnt="3">
        <dgm:presLayoutVars>
          <dgm:bulletEnabled val="1"/>
        </dgm:presLayoutVars>
      </dgm:prSet>
      <dgm:spPr/>
    </dgm:pt>
    <dgm:pt modelId="{1BD979CC-C9C8-4DF4-B8E7-5F489CBFC941}" type="pres">
      <dgm:prSet presAssocID="{A81812B9-3053-430D-92AC-09F03AF3132A}" presName="sibTrans" presStyleLbl="sibTrans2D1" presStyleIdx="0" presStyleCnt="2"/>
      <dgm:spPr/>
    </dgm:pt>
    <dgm:pt modelId="{99762E0F-D2B4-4857-B45F-098B84789DD6}" type="pres">
      <dgm:prSet presAssocID="{A81812B9-3053-430D-92AC-09F03AF3132A}" presName="connectorText" presStyleLbl="sibTrans2D1" presStyleIdx="0" presStyleCnt="2"/>
      <dgm:spPr/>
    </dgm:pt>
    <dgm:pt modelId="{B5D53D60-9F28-4843-A1B1-8BE3A89021EE}" type="pres">
      <dgm:prSet presAssocID="{4E8A93D5-4045-4E93-AC19-2FC8E8249A9A}" presName="node" presStyleLbl="node1" presStyleIdx="1" presStyleCnt="3">
        <dgm:presLayoutVars>
          <dgm:bulletEnabled val="1"/>
        </dgm:presLayoutVars>
      </dgm:prSet>
      <dgm:spPr/>
    </dgm:pt>
    <dgm:pt modelId="{3C0AECF6-0AA2-492A-9C6B-64A4952252FB}" type="pres">
      <dgm:prSet presAssocID="{F7F7A041-2558-42C8-953F-093F31F21C81}" presName="sibTrans" presStyleLbl="sibTrans2D1" presStyleIdx="1" presStyleCnt="2"/>
      <dgm:spPr/>
    </dgm:pt>
    <dgm:pt modelId="{C1BD2692-CD49-4FB3-9D33-A425EA6B84E9}" type="pres">
      <dgm:prSet presAssocID="{F7F7A041-2558-42C8-953F-093F31F21C81}" presName="connectorText" presStyleLbl="sibTrans2D1" presStyleIdx="1" presStyleCnt="2"/>
      <dgm:spPr/>
    </dgm:pt>
    <dgm:pt modelId="{362D1A39-5A25-4BEF-B2FE-08981CDC47D6}" type="pres">
      <dgm:prSet presAssocID="{D0A68FB2-F1F0-4BA2-BE64-F9F82FAD46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B3490-5C45-4A96-95C1-8EF80BD1AB03}" type="presOf" srcId="{B2792154-EF31-4815-9D1E-A6C81594B237}" destId="{8DDC15E1-2C92-41D8-80FF-6E76DF4A92BF}" srcOrd="0" destOrd="0" presId="urn:microsoft.com/office/officeart/2005/8/layout/process1"/>
    <dgm:cxn modelId="{3F4F307B-AC6A-45F6-A51D-1238B40B75F9}" type="presOf" srcId="{6F88F2D1-7B6A-424F-A383-BDE1C58AEB86}" destId="{8A3CD464-25B8-4B17-8908-4D320B93D237}" srcOrd="0" destOrd="0" presId="urn:microsoft.com/office/officeart/2005/8/layout/process1"/>
    <dgm:cxn modelId="{9518E05E-9648-4038-99CB-C00E32F62EF8}" srcId="{6F88F2D1-7B6A-424F-A383-BDE1C58AEB86}" destId="{D0A68FB2-F1F0-4BA2-BE64-F9F82FAD46E3}" srcOrd="2" destOrd="0" parTransId="{6BB228D9-6312-419D-A7D6-63BD09A4DB7F}" sibTransId="{4D10FF6E-144F-4E63-8B63-013AB75006D8}"/>
    <dgm:cxn modelId="{FA44EEA1-4D68-4834-A1CE-90DB966CA52B}" type="presOf" srcId="{A81812B9-3053-430D-92AC-09F03AF3132A}" destId="{99762E0F-D2B4-4857-B45F-098B84789DD6}" srcOrd="1" destOrd="0" presId="urn:microsoft.com/office/officeart/2005/8/layout/process1"/>
    <dgm:cxn modelId="{D40B16FF-1CFA-484E-AC27-5DB276B1D2DE}" type="presOf" srcId="{A81812B9-3053-430D-92AC-09F03AF3132A}" destId="{1BD979CC-C9C8-4DF4-B8E7-5F489CBFC941}" srcOrd="0" destOrd="0" presId="urn:microsoft.com/office/officeart/2005/8/layout/process1"/>
    <dgm:cxn modelId="{2343DD2F-AA26-4D9C-B4DC-4AA21E4CE723}" type="presOf" srcId="{F7F7A041-2558-42C8-953F-093F31F21C81}" destId="{3C0AECF6-0AA2-492A-9C6B-64A4952252FB}" srcOrd="0" destOrd="0" presId="urn:microsoft.com/office/officeart/2005/8/layout/process1"/>
    <dgm:cxn modelId="{F0CB4F83-FF7D-4E64-91A1-5A94EAF9C141}" srcId="{6F88F2D1-7B6A-424F-A383-BDE1C58AEB86}" destId="{4E8A93D5-4045-4E93-AC19-2FC8E8249A9A}" srcOrd="1" destOrd="0" parTransId="{DC2A1279-2456-4492-B014-C0F6229ED83C}" sibTransId="{F7F7A041-2558-42C8-953F-093F31F21C81}"/>
    <dgm:cxn modelId="{0E3197F5-59FD-430D-8170-06801F793FCA}" type="presOf" srcId="{4E8A93D5-4045-4E93-AC19-2FC8E8249A9A}" destId="{B5D53D60-9F28-4843-A1B1-8BE3A89021EE}" srcOrd="0" destOrd="0" presId="urn:microsoft.com/office/officeart/2005/8/layout/process1"/>
    <dgm:cxn modelId="{644DE2F1-2B41-4562-AFCF-8EB658380588}" type="presOf" srcId="{F7F7A041-2558-42C8-953F-093F31F21C81}" destId="{C1BD2692-CD49-4FB3-9D33-A425EA6B84E9}" srcOrd="1" destOrd="0" presId="urn:microsoft.com/office/officeart/2005/8/layout/process1"/>
    <dgm:cxn modelId="{BCA58C50-E719-42B6-9803-E0616A9E6806}" srcId="{6F88F2D1-7B6A-424F-A383-BDE1C58AEB86}" destId="{B2792154-EF31-4815-9D1E-A6C81594B237}" srcOrd="0" destOrd="0" parTransId="{B3E655C7-91DA-40CA-9ECF-074F078EB6F3}" sibTransId="{A81812B9-3053-430D-92AC-09F03AF3132A}"/>
    <dgm:cxn modelId="{3C47690F-5F3D-4142-B482-2BFBC7E48428}" type="presOf" srcId="{D0A68FB2-F1F0-4BA2-BE64-F9F82FAD46E3}" destId="{362D1A39-5A25-4BEF-B2FE-08981CDC47D6}" srcOrd="0" destOrd="0" presId="urn:microsoft.com/office/officeart/2005/8/layout/process1"/>
    <dgm:cxn modelId="{AFCE0E26-623C-419B-88AA-5B2C789C5146}" type="presParOf" srcId="{8A3CD464-25B8-4B17-8908-4D320B93D237}" destId="{8DDC15E1-2C92-41D8-80FF-6E76DF4A92BF}" srcOrd="0" destOrd="0" presId="urn:microsoft.com/office/officeart/2005/8/layout/process1"/>
    <dgm:cxn modelId="{692D1028-5D21-47BE-A0B4-0FEB06870E0E}" type="presParOf" srcId="{8A3CD464-25B8-4B17-8908-4D320B93D237}" destId="{1BD979CC-C9C8-4DF4-B8E7-5F489CBFC941}" srcOrd="1" destOrd="0" presId="urn:microsoft.com/office/officeart/2005/8/layout/process1"/>
    <dgm:cxn modelId="{6EC575EE-CC53-48EE-8A88-3F730F69CC90}" type="presParOf" srcId="{1BD979CC-C9C8-4DF4-B8E7-5F489CBFC941}" destId="{99762E0F-D2B4-4857-B45F-098B84789DD6}" srcOrd="0" destOrd="0" presId="urn:microsoft.com/office/officeart/2005/8/layout/process1"/>
    <dgm:cxn modelId="{880BEE33-A195-4BB3-84C4-647B170D01DC}" type="presParOf" srcId="{8A3CD464-25B8-4B17-8908-4D320B93D237}" destId="{B5D53D60-9F28-4843-A1B1-8BE3A89021EE}" srcOrd="2" destOrd="0" presId="urn:microsoft.com/office/officeart/2005/8/layout/process1"/>
    <dgm:cxn modelId="{29B3FB77-B88A-4883-9DC3-30074B41A4B5}" type="presParOf" srcId="{8A3CD464-25B8-4B17-8908-4D320B93D237}" destId="{3C0AECF6-0AA2-492A-9C6B-64A4952252FB}" srcOrd="3" destOrd="0" presId="urn:microsoft.com/office/officeart/2005/8/layout/process1"/>
    <dgm:cxn modelId="{027140B4-9942-44A3-A9C4-C83EB41606F5}" type="presParOf" srcId="{3C0AECF6-0AA2-492A-9C6B-64A4952252FB}" destId="{C1BD2692-CD49-4FB3-9D33-A425EA6B84E9}" srcOrd="0" destOrd="0" presId="urn:microsoft.com/office/officeart/2005/8/layout/process1"/>
    <dgm:cxn modelId="{050D3ED0-BDD8-4907-BB42-9361CBC05419}" type="presParOf" srcId="{8A3CD464-25B8-4B17-8908-4D320B93D237}" destId="{362D1A39-5A25-4BEF-B2FE-08981CDC47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116BE-1A49-492F-8BAD-B4DC0B8F005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0CB14B-325F-40F2-90F6-C1C99A3BF472}">
      <dgm:prSet phldrT="[Texto]"/>
      <dgm:spPr/>
      <dgm:t>
        <a:bodyPr/>
        <a:lstStyle/>
        <a:p>
          <a:r>
            <a:rPr lang="es-ES" dirty="0" err="1" smtClean="0"/>
            <a:t>Organized</a:t>
          </a:r>
          <a:r>
            <a:rPr lang="es-ES" dirty="0" smtClean="0"/>
            <a:t> to </a:t>
          </a:r>
          <a:r>
            <a:rPr lang="es-ES" dirty="0" err="1" smtClean="0"/>
            <a:t>cover</a:t>
          </a:r>
          <a:r>
            <a:rPr lang="es-ES" dirty="0" smtClean="0"/>
            <a:t> </a:t>
          </a:r>
          <a:r>
            <a:rPr lang="es-ES" dirty="0" err="1" smtClean="0"/>
            <a:t>needs</a:t>
          </a:r>
          <a:endParaRPr lang="en-US" dirty="0"/>
        </a:p>
      </dgm:t>
    </dgm:pt>
    <dgm:pt modelId="{4FC8FC5D-EFB5-46B5-BD5A-9E91BC6BF44D}" type="parTrans" cxnId="{3C21C4ED-BC66-43F5-B77E-85898C8D7225}">
      <dgm:prSet/>
      <dgm:spPr/>
      <dgm:t>
        <a:bodyPr/>
        <a:lstStyle/>
        <a:p>
          <a:endParaRPr lang="en-US"/>
        </a:p>
      </dgm:t>
    </dgm:pt>
    <dgm:pt modelId="{D2AD416D-3593-4E94-8E3F-12545E6160F6}" type="sibTrans" cxnId="{3C21C4ED-BC66-43F5-B77E-85898C8D7225}">
      <dgm:prSet/>
      <dgm:spPr/>
      <dgm:t>
        <a:bodyPr/>
        <a:lstStyle/>
        <a:p>
          <a:endParaRPr lang="en-US"/>
        </a:p>
      </dgm:t>
    </dgm:pt>
    <dgm:pt modelId="{419272DF-30C2-4588-889F-325B4742EFD6}">
      <dgm:prSet phldrT="[Texto]"/>
      <dgm:spPr/>
      <dgm:t>
        <a:bodyPr/>
        <a:lstStyle/>
        <a:p>
          <a:r>
            <a:rPr lang="es-ES" dirty="0" err="1" smtClean="0"/>
            <a:t>Economic</a:t>
          </a:r>
          <a:r>
            <a:rPr lang="es-ES" dirty="0" smtClean="0"/>
            <a:t> </a:t>
          </a:r>
          <a:r>
            <a:rPr lang="es-ES" dirty="0" err="1" smtClean="0"/>
            <a:t>system</a:t>
          </a:r>
          <a:endParaRPr lang="en-US" dirty="0"/>
        </a:p>
      </dgm:t>
    </dgm:pt>
    <dgm:pt modelId="{17320CA0-12F8-4DD6-82A1-B1BBB712E09D}" type="parTrans" cxnId="{EE8B7A4D-6991-46C6-9276-5E198D18C66C}">
      <dgm:prSet/>
      <dgm:spPr/>
      <dgm:t>
        <a:bodyPr/>
        <a:lstStyle/>
        <a:p>
          <a:endParaRPr lang="en-US"/>
        </a:p>
      </dgm:t>
    </dgm:pt>
    <dgm:pt modelId="{F9600AC5-323C-44B8-9DED-229267A3C263}" type="sibTrans" cxnId="{EE8B7A4D-6991-46C6-9276-5E198D18C66C}">
      <dgm:prSet/>
      <dgm:spPr/>
      <dgm:t>
        <a:bodyPr/>
        <a:lstStyle/>
        <a:p>
          <a:endParaRPr lang="en-US"/>
        </a:p>
      </dgm:t>
    </dgm:pt>
    <dgm:pt modelId="{74B66B8F-C5B7-4951-BA28-8CEECCD77CEE}">
      <dgm:prSet phldrT="[Texto]" phldr="1"/>
      <dgm:spPr/>
      <dgm:t>
        <a:bodyPr/>
        <a:lstStyle/>
        <a:p>
          <a:endParaRPr lang="en-US"/>
        </a:p>
      </dgm:t>
    </dgm:pt>
    <dgm:pt modelId="{AE24057E-A5FF-4203-BB42-9125936E3302}" type="parTrans" cxnId="{A0490C51-8DAB-492B-89E1-C506E13BE136}">
      <dgm:prSet/>
      <dgm:spPr/>
      <dgm:t>
        <a:bodyPr/>
        <a:lstStyle/>
        <a:p>
          <a:endParaRPr lang="en-US"/>
        </a:p>
      </dgm:t>
    </dgm:pt>
    <dgm:pt modelId="{9396A5CB-4543-456F-B4A2-C21CC8A96160}" type="sibTrans" cxnId="{A0490C51-8DAB-492B-89E1-C506E13BE136}">
      <dgm:prSet/>
      <dgm:spPr/>
      <dgm:t>
        <a:bodyPr/>
        <a:lstStyle/>
        <a:p>
          <a:endParaRPr lang="en-US"/>
        </a:p>
      </dgm:t>
    </dgm:pt>
    <dgm:pt modelId="{423E77C6-28A4-4EDE-BED2-146D3373C3D1}">
      <dgm:prSet phldrT="[Texto]" phldr="1"/>
      <dgm:spPr/>
      <dgm:t>
        <a:bodyPr/>
        <a:lstStyle/>
        <a:p>
          <a:endParaRPr lang="en-US"/>
        </a:p>
      </dgm:t>
    </dgm:pt>
    <dgm:pt modelId="{54A70C02-2661-4A7D-B2E1-3979AA0EADE9}" type="parTrans" cxnId="{4AAFD463-6550-405E-A914-0A7ED7DBD39C}">
      <dgm:prSet/>
      <dgm:spPr/>
      <dgm:t>
        <a:bodyPr/>
        <a:lstStyle/>
        <a:p>
          <a:endParaRPr lang="en-US"/>
        </a:p>
      </dgm:t>
    </dgm:pt>
    <dgm:pt modelId="{2E2C00A4-2BB8-44CC-B949-C5F2E333DFBE}" type="sibTrans" cxnId="{4AAFD463-6550-405E-A914-0A7ED7DBD39C}">
      <dgm:prSet/>
      <dgm:spPr/>
      <dgm:t>
        <a:bodyPr/>
        <a:lstStyle/>
        <a:p>
          <a:endParaRPr lang="en-US"/>
        </a:p>
      </dgm:t>
    </dgm:pt>
    <dgm:pt modelId="{8A6AE784-9E47-4C60-9F43-199C37A6745C}">
      <dgm:prSet phldrT="[Texto]" phldr="1"/>
      <dgm:spPr/>
      <dgm:t>
        <a:bodyPr/>
        <a:lstStyle/>
        <a:p>
          <a:endParaRPr lang="en-US"/>
        </a:p>
      </dgm:t>
    </dgm:pt>
    <dgm:pt modelId="{8823D2F7-0405-431A-BEE5-4833DDB6BB58}" type="parTrans" cxnId="{23DEC427-BF04-476F-8096-B8F86A93D9FD}">
      <dgm:prSet/>
      <dgm:spPr/>
      <dgm:t>
        <a:bodyPr/>
        <a:lstStyle/>
        <a:p>
          <a:endParaRPr lang="en-US"/>
        </a:p>
      </dgm:t>
    </dgm:pt>
    <dgm:pt modelId="{D2DC8E4B-F8E7-4308-AAB9-7D7D9C633FC9}" type="sibTrans" cxnId="{23DEC427-BF04-476F-8096-B8F86A93D9FD}">
      <dgm:prSet/>
      <dgm:spPr/>
      <dgm:t>
        <a:bodyPr/>
        <a:lstStyle/>
        <a:p>
          <a:endParaRPr lang="en-US"/>
        </a:p>
      </dgm:t>
    </dgm:pt>
    <dgm:pt modelId="{C92D95C7-4898-40CD-BF5B-72DAE0EF6F80}">
      <dgm:prSet phldrT="[Texto]"/>
      <dgm:spPr/>
      <dgm:t>
        <a:bodyPr/>
        <a:lstStyle/>
        <a:p>
          <a:r>
            <a:rPr lang="es-ES" dirty="0" err="1" smtClean="0"/>
            <a:t>Political</a:t>
          </a:r>
          <a:r>
            <a:rPr lang="es-ES" dirty="0" smtClean="0"/>
            <a:t> </a:t>
          </a:r>
          <a:r>
            <a:rPr lang="es-ES" dirty="0" err="1" smtClean="0"/>
            <a:t>system</a:t>
          </a:r>
          <a:endParaRPr lang="en-US" dirty="0"/>
        </a:p>
      </dgm:t>
    </dgm:pt>
    <dgm:pt modelId="{D320B58E-8821-49B0-82CD-29A88533F8D3}" type="parTrans" cxnId="{BA979F29-02E7-40AE-8A36-A894E8272CA1}">
      <dgm:prSet/>
      <dgm:spPr/>
      <dgm:t>
        <a:bodyPr/>
        <a:lstStyle/>
        <a:p>
          <a:endParaRPr lang="en-US"/>
        </a:p>
      </dgm:t>
    </dgm:pt>
    <dgm:pt modelId="{0DB36567-3DDA-414F-8AE3-14636DE71F66}" type="sibTrans" cxnId="{BA979F29-02E7-40AE-8A36-A894E8272CA1}">
      <dgm:prSet/>
      <dgm:spPr/>
      <dgm:t>
        <a:bodyPr/>
        <a:lstStyle/>
        <a:p>
          <a:endParaRPr lang="en-US"/>
        </a:p>
      </dgm:t>
    </dgm:pt>
    <dgm:pt modelId="{58ACB5FA-6E51-4AA3-98EA-075D207EE346}">
      <dgm:prSet phldrT="[Texto]"/>
      <dgm:spPr/>
      <dgm:t>
        <a:bodyPr/>
        <a:lstStyle/>
        <a:p>
          <a:r>
            <a:rPr lang="es-ES" dirty="0" err="1" smtClean="0"/>
            <a:t>Laws</a:t>
          </a:r>
          <a:endParaRPr lang="en-US" dirty="0"/>
        </a:p>
      </dgm:t>
    </dgm:pt>
    <dgm:pt modelId="{95B9D003-9580-48C2-8131-8580E8FD351F}" type="parTrans" cxnId="{C96DBD89-5492-48E7-84BC-22986C5BD80F}">
      <dgm:prSet/>
      <dgm:spPr/>
      <dgm:t>
        <a:bodyPr/>
        <a:lstStyle/>
        <a:p>
          <a:endParaRPr lang="en-US"/>
        </a:p>
      </dgm:t>
    </dgm:pt>
    <dgm:pt modelId="{860FA2C2-5E9C-4F59-8708-6C5A124DF6CA}" type="sibTrans" cxnId="{C96DBD89-5492-48E7-84BC-22986C5BD80F}">
      <dgm:prSet/>
      <dgm:spPr/>
      <dgm:t>
        <a:bodyPr/>
        <a:lstStyle/>
        <a:p>
          <a:endParaRPr lang="en-US"/>
        </a:p>
      </dgm:t>
    </dgm:pt>
    <dgm:pt modelId="{D68B3A88-C0E8-4C8B-9B74-66AC28EA0399}" type="pres">
      <dgm:prSet presAssocID="{E97116BE-1A49-492F-8BAD-B4DC0B8F00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850AB3-0145-4766-A6F9-7D1F016D74B6}" type="pres">
      <dgm:prSet presAssocID="{CD0CB14B-325F-40F2-90F6-C1C99A3BF472}" presName="centerShape" presStyleLbl="node0" presStyleIdx="0" presStyleCnt="1"/>
      <dgm:spPr/>
      <dgm:t>
        <a:bodyPr/>
        <a:lstStyle/>
        <a:p>
          <a:endParaRPr lang="en-US"/>
        </a:p>
      </dgm:t>
    </dgm:pt>
    <dgm:pt modelId="{B688C26D-0D7A-40C9-95C7-793EBA097F50}" type="pres">
      <dgm:prSet presAssocID="{17320CA0-12F8-4DD6-82A1-B1BBB712E09D}" presName="Name9" presStyleLbl="parChTrans1D2" presStyleIdx="0" presStyleCnt="3"/>
      <dgm:spPr/>
    </dgm:pt>
    <dgm:pt modelId="{CCDCED61-78C3-42F4-8F16-6BE74FB6C445}" type="pres">
      <dgm:prSet presAssocID="{17320CA0-12F8-4DD6-82A1-B1BBB712E09D}" presName="connTx" presStyleLbl="parChTrans1D2" presStyleIdx="0" presStyleCnt="3"/>
      <dgm:spPr/>
    </dgm:pt>
    <dgm:pt modelId="{58C52ECC-0E89-43ED-AD0E-9B6F9EE77D69}" type="pres">
      <dgm:prSet presAssocID="{419272DF-30C2-4588-889F-325B4742EF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68462-7A1F-48DE-808A-7DBA687C97B3}" type="pres">
      <dgm:prSet presAssocID="{D320B58E-8821-49B0-82CD-29A88533F8D3}" presName="Name9" presStyleLbl="parChTrans1D2" presStyleIdx="1" presStyleCnt="3"/>
      <dgm:spPr/>
    </dgm:pt>
    <dgm:pt modelId="{50CFADD6-3302-445A-9F0B-B0B49C613ED2}" type="pres">
      <dgm:prSet presAssocID="{D320B58E-8821-49B0-82CD-29A88533F8D3}" presName="connTx" presStyleLbl="parChTrans1D2" presStyleIdx="1" presStyleCnt="3"/>
      <dgm:spPr/>
    </dgm:pt>
    <dgm:pt modelId="{EB72E689-A221-4ED9-BA29-00E4763F4EE9}" type="pres">
      <dgm:prSet presAssocID="{C92D95C7-4898-40CD-BF5B-72DAE0EF6F80}" presName="node" presStyleLbl="node1" presStyleIdx="1" presStyleCnt="3">
        <dgm:presLayoutVars>
          <dgm:bulletEnabled val="1"/>
        </dgm:presLayoutVars>
      </dgm:prSet>
      <dgm:spPr/>
    </dgm:pt>
    <dgm:pt modelId="{45CCC070-C896-4D06-86B0-F3B55F78E9D1}" type="pres">
      <dgm:prSet presAssocID="{95B9D003-9580-48C2-8131-8580E8FD351F}" presName="Name9" presStyleLbl="parChTrans1D2" presStyleIdx="2" presStyleCnt="3"/>
      <dgm:spPr/>
    </dgm:pt>
    <dgm:pt modelId="{B888DCA2-FCFF-4D64-B868-F1FB5953C4A6}" type="pres">
      <dgm:prSet presAssocID="{95B9D003-9580-48C2-8131-8580E8FD351F}" presName="connTx" presStyleLbl="parChTrans1D2" presStyleIdx="2" presStyleCnt="3"/>
      <dgm:spPr/>
    </dgm:pt>
    <dgm:pt modelId="{517D21B3-B1A0-4A7E-AC51-F70F549A3626}" type="pres">
      <dgm:prSet presAssocID="{58ACB5FA-6E51-4AA3-98EA-075D207EE346}" presName="node" presStyleLbl="node1" presStyleIdx="2" presStyleCnt="3" custScaleX="105794" custScaleY="101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DA4F8-0115-4F60-A9FE-72AE3D1AC048}" type="presOf" srcId="{58ACB5FA-6E51-4AA3-98EA-075D207EE346}" destId="{517D21B3-B1A0-4A7E-AC51-F70F549A3626}" srcOrd="0" destOrd="0" presId="urn:microsoft.com/office/officeart/2005/8/layout/radial1"/>
    <dgm:cxn modelId="{5E162309-3D16-45F6-98DA-949A30DECE78}" type="presOf" srcId="{17320CA0-12F8-4DD6-82A1-B1BBB712E09D}" destId="{B688C26D-0D7A-40C9-95C7-793EBA097F50}" srcOrd="0" destOrd="0" presId="urn:microsoft.com/office/officeart/2005/8/layout/radial1"/>
    <dgm:cxn modelId="{73677A34-1610-495F-BFBF-8C4C90552CF8}" type="presOf" srcId="{C92D95C7-4898-40CD-BF5B-72DAE0EF6F80}" destId="{EB72E689-A221-4ED9-BA29-00E4763F4EE9}" srcOrd="0" destOrd="0" presId="urn:microsoft.com/office/officeart/2005/8/layout/radial1"/>
    <dgm:cxn modelId="{45FD0BE8-7C6B-4283-BD4D-D9F189EFE8F3}" type="presOf" srcId="{CD0CB14B-325F-40F2-90F6-C1C99A3BF472}" destId="{EF850AB3-0145-4766-A6F9-7D1F016D74B6}" srcOrd="0" destOrd="0" presId="urn:microsoft.com/office/officeart/2005/8/layout/radial1"/>
    <dgm:cxn modelId="{7C744BEC-C0EF-47EE-9806-38FC69B7096F}" type="presOf" srcId="{419272DF-30C2-4588-889F-325B4742EFD6}" destId="{58C52ECC-0E89-43ED-AD0E-9B6F9EE77D69}" srcOrd="0" destOrd="0" presId="urn:microsoft.com/office/officeart/2005/8/layout/radial1"/>
    <dgm:cxn modelId="{5AB277A8-A18C-44F6-BE0E-B8D5A365E3C6}" type="presOf" srcId="{D320B58E-8821-49B0-82CD-29A88533F8D3}" destId="{50CFADD6-3302-445A-9F0B-B0B49C613ED2}" srcOrd="1" destOrd="0" presId="urn:microsoft.com/office/officeart/2005/8/layout/radial1"/>
    <dgm:cxn modelId="{EFF88C2D-6FC9-4845-AA1A-B910F311F2C1}" type="presOf" srcId="{D320B58E-8821-49B0-82CD-29A88533F8D3}" destId="{F1468462-7A1F-48DE-808A-7DBA687C97B3}" srcOrd="0" destOrd="0" presId="urn:microsoft.com/office/officeart/2005/8/layout/radial1"/>
    <dgm:cxn modelId="{A0490C51-8DAB-492B-89E1-C506E13BE136}" srcId="{E97116BE-1A49-492F-8BAD-B4DC0B8F0053}" destId="{74B66B8F-C5B7-4951-BA28-8CEECCD77CEE}" srcOrd="1" destOrd="0" parTransId="{AE24057E-A5FF-4203-BB42-9125936E3302}" sibTransId="{9396A5CB-4543-456F-B4A2-C21CC8A96160}"/>
    <dgm:cxn modelId="{3C21C4ED-BC66-43F5-B77E-85898C8D7225}" srcId="{E97116BE-1A49-492F-8BAD-B4DC0B8F0053}" destId="{CD0CB14B-325F-40F2-90F6-C1C99A3BF472}" srcOrd="0" destOrd="0" parTransId="{4FC8FC5D-EFB5-46B5-BD5A-9E91BC6BF44D}" sibTransId="{D2AD416D-3593-4E94-8E3F-12545E6160F6}"/>
    <dgm:cxn modelId="{EDE0C32E-F2BA-439D-B532-B750C43ED8F9}" type="presOf" srcId="{95B9D003-9580-48C2-8131-8580E8FD351F}" destId="{45CCC070-C896-4D06-86B0-F3B55F78E9D1}" srcOrd="0" destOrd="0" presId="urn:microsoft.com/office/officeart/2005/8/layout/radial1"/>
    <dgm:cxn modelId="{EE8B7A4D-6991-46C6-9276-5E198D18C66C}" srcId="{CD0CB14B-325F-40F2-90F6-C1C99A3BF472}" destId="{419272DF-30C2-4588-889F-325B4742EFD6}" srcOrd="0" destOrd="0" parTransId="{17320CA0-12F8-4DD6-82A1-B1BBB712E09D}" sibTransId="{F9600AC5-323C-44B8-9DED-229267A3C263}"/>
    <dgm:cxn modelId="{738037FB-74DB-46D8-A3CA-B0D7BDD0CE42}" type="presOf" srcId="{E97116BE-1A49-492F-8BAD-B4DC0B8F0053}" destId="{D68B3A88-C0E8-4C8B-9B74-66AC28EA0399}" srcOrd="0" destOrd="0" presId="urn:microsoft.com/office/officeart/2005/8/layout/radial1"/>
    <dgm:cxn modelId="{BA979F29-02E7-40AE-8A36-A894E8272CA1}" srcId="{CD0CB14B-325F-40F2-90F6-C1C99A3BF472}" destId="{C92D95C7-4898-40CD-BF5B-72DAE0EF6F80}" srcOrd="1" destOrd="0" parTransId="{D320B58E-8821-49B0-82CD-29A88533F8D3}" sibTransId="{0DB36567-3DDA-414F-8AE3-14636DE71F66}"/>
    <dgm:cxn modelId="{C96DBD89-5492-48E7-84BC-22986C5BD80F}" srcId="{CD0CB14B-325F-40F2-90F6-C1C99A3BF472}" destId="{58ACB5FA-6E51-4AA3-98EA-075D207EE346}" srcOrd="2" destOrd="0" parTransId="{95B9D003-9580-48C2-8131-8580E8FD351F}" sibTransId="{860FA2C2-5E9C-4F59-8708-6C5A124DF6CA}"/>
    <dgm:cxn modelId="{4AAFD463-6550-405E-A914-0A7ED7DBD39C}" srcId="{74B66B8F-C5B7-4951-BA28-8CEECCD77CEE}" destId="{423E77C6-28A4-4EDE-BED2-146D3373C3D1}" srcOrd="0" destOrd="0" parTransId="{54A70C02-2661-4A7D-B2E1-3979AA0EADE9}" sibTransId="{2E2C00A4-2BB8-44CC-B949-C5F2E333DFBE}"/>
    <dgm:cxn modelId="{23DEC427-BF04-476F-8096-B8F86A93D9FD}" srcId="{74B66B8F-C5B7-4951-BA28-8CEECCD77CEE}" destId="{8A6AE784-9E47-4C60-9F43-199C37A6745C}" srcOrd="1" destOrd="0" parTransId="{8823D2F7-0405-431A-BEE5-4833DDB6BB58}" sibTransId="{D2DC8E4B-F8E7-4308-AAB9-7D7D9C633FC9}"/>
    <dgm:cxn modelId="{C48EC128-1583-4897-A6DA-69614AF76528}" type="presOf" srcId="{95B9D003-9580-48C2-8131-8580E8FD351F}" destId="{B888DCA2-FCFF-4D64-B868-F1FB5953C4A6}" srcOrd="1" destOrd="0" presId="urn:microsoft.com/office/officeart/2005/8/layout/radial1"/>
    <dgm:cxn modelId="{27FA2458-2B13-42A9-85C8-60D87EAC7AA9}" type="presOf" srcId="{17320CA0-12F8-4DD6-82A1-B1BBB712E09D}" destId="{CCDCED61-78C3-42F4-8F16-6BE74FB6C445}" srcOrd="1" destOrd="0" presId="urn:microsoft.com/office/officeart/2005/8/layout/radial1"/>
    <dgm:cxn modelId="{1EB2F305-D3C9-4C97-B43A-111E484EB5BA}" type="presParOf" srcId="{D68B3A88-C0E8-4C8B-9B74-66AC28EA0399}" destId="{EF850AB3-0145-4766-A6F9-7D1F016D74B6}" srcOrd="0" destOrd="0" presId="urn:microsoft.com/office/officeart/2005/8/layout/radial1"/>
    <dgm:cxn modelId="{9255F119-438C-4EE6-8AA8-5DA2D690FC74}" type="presParOf" srcId="{D68B3A88-C0E8-4C8B-9B74-66AC28EA0399}" destId="{B688C26D-0D7A-40C9-95C7-793EBA097F50}" srcOrd="1" destOrd="0" presId="urn:microsoft.com/office/officeart/2005/8/layout/radial1"/>
    <dgm:cxn modelId="{24BA2CCB-E46D-421A-BAA4-272490E4BC77}" type="presParOf" srcId="{B688C26D-0D7A-40C9-95C7-793EBA097F50}" destId="{CCDCED61-78C3-42F4-8F16-6BE74FB6C445}" srcOrd="0" destOrd="0" presId="urn:microsoft.com/office/officeart/2005/8/layout/radial1"/>
    <dgm:cxn modelId="{9BCD1BF3-260B-4CC0-B53E-64CA52CDC63C}" type="presParOf" srcId="{D68B3A88-C0E8-4C8B-9B74-66AC28EA0399}" destId="{58C52ECC-0E89-43ED-AD0E-9B6F9EE77D69}" srcOrd="2" destOrd="0" presId="urn:microsoft.com/office/officeart/2005/8/layout/radial1"/>
    <dgm:cxn modelId="{92B624B0-F0E0-4B43-A295-EFB711F4AA4A}" type="presParOf" srcId="{D68B3A88-C0E8-4C8B-9B74-66AC28EA0399}" destId="{F1468462-7A1F-48DE-808A-7DBA687C97B3}" srcOrd="3" destOrd="0" presId="urn:microsoft.com/office/officeart/2005/8/layout/radial1"/>
    <dgm:cxn modelId="{EB93F353-A675-4E0A-8E79-87F7A4DAF7B2}" type="presParOf" srcId="{F1468462-7A1F-48DE-808A-7DBA687C97B3}" destId="{50CFADD6-3302-445A-9F0B-B0B49C613ED2}" srcOrd="0" destOrd="0" presId="urn:microsoft.com/office/officeart/2005/8/layout/radial1"/>
    <dgm:cxn modelId="{905B0D61-2EA4-4E94-AD0A-A353F81D6FBF}" type="presParOf" srcId="{D68B3A88-C0E8-4C8B-9B74-66AC28EA0399}" destId="{EB72E689-A221-4ED9-BA29-00E4763F4EE9}" srcOrd="4" destOrd="0" presId="urn:microsoft.com/office/officeart/2005/8/layout/radial1"/>
    <dgm:cxn modelId="{AE48BDF0-AB4B-461A-AE4E-E65EF44E5C5A}" type="presParOf" srcId="{D68B3A88-C0E8-4C8B-9B74-66AC28EA0399}" destId="{45CCC070-C896-4D06-86B0-F3B55F78E9D1}" srcOrd="5" destOrd="0" presId="urn:microsoft.com/office/officeart/2005/8/layout/radial1"/>
    <dgm:cxn modelId="{B7CDA2B8-61EA-4B86-A06A-19D2D522A6B8}" type="presParOf" srcId="{45CCC070-C896-4D06-86B0-F3B55F78E9D1}" destId="{B888DCA2-FCFF-4D64-B868-F1FB5953C4A6}" srcOrd="0" destOrd="0" presId="urn:microsoft.com/office/officeart/2005/8/layout/radial1"/>
    <dgm:cxn modelId="{C9F62CCE-A5AC-4C2D-9F97-AD0D08E3DF03}" type="presParOf" srcId="{D68B3A88-C0E8-4C8B-9B74-66AC28EA0399}" destId="{517D21B3-B1A0-4A7E-AC51-F70F549A362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1503F-D5F1-4004-B3A3-18F944DAB8ED}">
      <dsp:nvSpPr>
        <dsp:cNvPr id="0" name=""/>
        <dsp:cNvSpPr/>
      </dsp:nvSpPr>
      <dsp:spPr>
        <a:xfrm>
          <a:off x="1728185" y="832898"/>
          <a:ext cx="4032460" cy="4189140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3412B-892B-4970-BC4C-BAA438322A26}">
      <dsp:nvSpPr>
        <dsp:cNvPr id="0" name=""/>
        <dsp:cNvSpPr/>
      </dsp:nvSpPr>
      <dsp:spPr>
        <a:xfrm>
          <a:off x="1491972" y="958381"/>
          <a:ext cx="4504887" cy="3938173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213CB-C93E-4F2D-9BA0-41C07B67B570}">
      <dsp:nvSpPr>
        <dsp:cNvPr id="0" name=""/>
        <dsp:cNvSpPr/>
      </dsp:nvSpPr>
      <dsp:spPr>
        <a:xfrm>
          <a:off x="1800196" y="832898"/>
          <a:ext cx="3888439" cy="4189140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3E6E4-5DE0-48AD-80F5-ABCF3B5F71A1}">
      <dsp:nvSpPr>
        <dsp:cNvPr id="0" name=""/>
        <dsp:cNvSpPr/>
      </dsp:nvSpPr>
      <dsp:spPr>
        <a:xfrm>
          <a:off x="2707753" y="1890806"/>
          <a:ext cx="2073324" cy="20733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err="1" smtClean="0"/>
            <a:t>Types</a:t>
          </a:r>
          <a:r>
            <a:rPr lang="es-ES" sz="3300" kern="1200" dirty="0" smtClean="0"/>
            <a:t> of </a:t>
          </a:r>
          <a:r>
            <a:rPr lang="es-ES" sz="3300" kern="1200" dirty="0" err="1" smtClean="0"/>
            <a:t>society</a:t>
          </a:r>
          <a:endParaRPr lang="en-US" sz="3300" kern="1200" dirty="0"/>
        </a:p>
      </dsp:txBody>
      <dsp:txXfrm>
        <a:off x="3011384" y="2194437"/>
        <a:ext cx="1466062" cy="1466062"/>
      </dsp:txXfrm>
    </dsp:sp>
    <dsp:sp modelId="{0FEA3B9E-05BD-4CD3-9347-B4B960AC0FBD}">
      <dsp:nvSpPr>
        <dsp:cNvPr id="0" name=""/>
        <dsp:cNvSpPr/>
      </dsp:nvSpPr>
      <dsp:spPr>
        <a:xfrm>
          <a:off x="3018752" y="1608"/>
          <a:ext cx="1451326" cy="1451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Rural </a:t>
          </a:r>
          <a:r>
            <a:rPr lang="es-ES" sz="2000" kern="1200" dirty="0" err="1" smtClean="0"/>
            <a:t>societies</a:t>
          </a:r>
          <a:endParaRPr lang="en-US" sz="2000" kern="1200" dirty="0"/>
        </a:p>
      </dsp:txBody>
      <dsp:txXfrm>
        <a:off x="3231294" y="214150"/>
        <a:ext cx="1026242" cy="1026242"/>
      </dsp:txXfrm>
    </dsp:sp>
    <dsp:sp modelId="{CA9A03BB-0E96-42CC-B34F-CC3BA4EADACC}">
      <dsp:nvSpPr>
        <dsp:cNvPr id="0" name=""/>
        <dsp:cNvSpPr/>
      </dsp:nvSpPr>
      <dsp:spPr>
        <a:xfrm>
          <a:off x="4924178" y="3301902"/>
          <a:ext cx="1451326" cy="145132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Industrial </a:t>
          </a:r>
          <a:r>
            <a:rPr lang="es-ES" sz="2000" kern="1200" dirty="0" err="1" smtClean="0"/>
            <a:t>societies</a:t>
          </a:r>
          <a:endParaRPr lang="en-US" sz="2000" kern="1200" dirty="0"/>
        </a:p>
      </dsp:txBody>
      <dsp:txXfrm>
        <a:off x="5136720" y="3514444"/>
        <a:ext cx="1026242" cy="1026242"/>
      </dsp:txXfrm>
    </dsp:sp>
    <dsp:sp modelId="{CE85CEBA-71C7-4A77-9CF7-B16E49A4FD8C}">
      <dsp:nvSpPr>
        <dsp:cNvPr id="0" name=""/>
        <dsp:cNvSpPr/>
      </dsp:nvSpPr>
      <dsp:spPr>
        <a:xfrm>
          <a:off x="1113326" y="3301902"/>
          <a:ext cx="1451326" cy="145132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Post-industrial </a:t>
          </a:r>
          <a:r>
            <a:rPr lang="es-ES" sz="2000" kern="1200" dirty="0" err="1" smtClean="0"/>
            <a:t>societies</a:t>
          </a:r>
          <a:endParaRPr lang="en-US" sz="2000" kern="1200" dirty="0"/>
        </a:p>
      </dsp:txBody>
      <dsp:txXfrm>
        <a:off x="1325868" y="3514444"/>
        <a:ext cx="1026242" cy="1026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C15E1-2C92-41D8-80FF-6E76DF4A92BF}">
      <dsp:nvSpPr>
        <dsp:cNvPr id="0" name=""/>
        <dsp:cNvSpPr/>
      </dsp:nvSpPr>
      <dsp:spPr>
        <a:xfrm>
          <a:off x="5020" y="205781"/>
          <a:ext cx="1500593" cy="9003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Clans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tribes</a:t>
          </a:r>
          <a:endParaRPr lang="en-US" sz="2300" kern="1200" dirty="0"/>
        </a:p>
      </dsp:txBody>
      <dsp:txXfrm>
        <a:off x="31391" y="232152"/>
        <a:ext cx="1447851" cy="847614"/>
      </dsp:txXfrm>
    </dsp:sp>
    <dsp:sp modelId="{1BD979CC-C9C8-4DF4-B8E7-5F489CBFC941}">
      <dsp:nvSpPr>
        <dsp:cNvPr id="0" name=""/>
        <dsp:cNvSpPr/>
      </dsp:nvSpPr>
      <dsp:spPr>
        <a:xfrm>
          <a:off x="1655673" y="469886"/>
          <a:ext cx="318125" cy="37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55673" y="544315"/>
        <a:ext cx="222688" cy="223289"/>
      </dsp:txXfrm>
    </dsp:sp>
    <dsp:sp modelId="{B5D53D60-9F28-4843-A1B1-8BE3A89021EE}">
      <dsp:nvSpPr>
        <dsp:cNvPr id="0" name=""/>
        <dsp:cNvSpPr/>
      </dsp:nvSpPr>
      <dsp:spPr>
        <a:xfrm>
          <a:off x="2105851" y="205781"/>
          <a:ext cx="1500593" cy="9003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Villages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cities</a:t>
          </a:r>
          <a:endParaRPr lang="en-US" sz="2300" kern="1200" dirty="0"/>
        </a:p>
      </dsp:txBody>
      <dsp:txXfrm>
        <a:off x="2132222" y="232152"/>
        <a:ext cx="1447851" cy="847614"/>
      </dsp:txXfrm>
    </dsp:sp>
    <dsp:sp modelId="{3C0AECF6-0AA2-492A-9C6B-64A4952252FB}">
      <dsp:nvSpPr>
        <dsp:cNvPr id="0" name=""/>
        <dsp:cNvSpPr/>
      </dsp:nvSpPr>
      <dsp:spPr>
        <a:xfrm>
          <a:off x="3756504" y="469886"/>
          <a:ext cx="318125" cy="37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756504" y="544315"/>
        <a:ext cx="222688" cy="223289"/>
      </dsp:txXfrm>
    </dsp:sp>
    <dsp:sp modelId="{362D1A39-5A25-4BEF-B2FE-08981CDC47D6}">
      <dsp:nvSpPr>
        <dsp:cNvPr id="0" name=""/>
        <dsp:cNvSpPr/>
      </dsp:nvSpPr>
      <dsp:spPr>
        <a:xfrm>
          <a:off x="4206682" y="205781"/>
          <a:ext cx="1500593" cy="9003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States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empires</a:t>
          </a:r>
          <a:endParaRPr lang="en-US" sz="2300" kern="1200" dirty="0"/>
        </a:p>
      </dsp:txBody>
      <dsp:txXfrm>
        <a:off x="4233053" y="232152"/>
        <a:ext cx="1447851" cy="847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50AB3-0145-4766-A6F9-7D1F016D74B6}">
      <dsp:nvSpPr>
        <dsp:cNvPr id="0" name=""/>
        <dsp:cNvSpPr/>
      </dsp:nvSpPr>
      <dsp:spPr>
        <a:xfrm>
          <a:off x="2086316" y="1592102"/>
          <a:ext cx="1214815" cy="12148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Organized</a:t>
          </a:r>
          <a:r>
            <a:rPr lang="es-ES" sz="1600" kern="1200" dirty="0" smtClean="0"/>
            <a:t> to </a:t>
          </a:r>
          <a:r>
            <a:rPr lang="es-ES" sz="1600" kern="1200" dirty="0" err="1" smtClean="0"/>
            <a:t>cover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needs</a:t>
          </a:r>
          <a:endParaRPr lang="en-US" sz="1600" kern="1200" dirty="0"/>
        </a:p>
      </dsp:txBody>
      <dsp:txXfrm>
        <a:off x="2264222" y="1770008"/>
        <a:ext cx="859003" cy="859003"/>
      </dsp:txXfrm>
    </dsp:sp>
    <dsp:sp modelId="{B688C26D-0D7A-40C9-95C7-793EBA097F50}">
      <dsp:nvSpPr>
        <dsp:cNvPr id="0" name=""/>
        <dsp:cNvSpPr/>
      </dsp:nvSpPr>
      <dsp:spPr>
        <a:xfrm rot="16200000">
          <a:off x="2510349" y="1388299"/>
          <a:ext cx="366750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366750" y="20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4555" y="1399558"/>
        <a:ext cx="18337" cy="18337"/>
      </dsp:txXfrm>
    </dsp:sp>
    <dsp:sp modelId="{58C52ECC-0E89-43ED-AD0E-9B6F9EE77D69}">
      <dsp:nvSpPr>
        <dsp:cNvPr id="0" name=""/>
        <dsp:cNvSpPr/>
      </dsp:nvSpPr>
      <dsp:spPr>
        <a:xfrm>
          <a:off x="2086316" y="10536"/>
          <a:ext cx="1214815" cy="12148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Economic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system</a:t>
          </a:r>
          <a:endParaRPr lang="en-US" sz="1600" kern="1200" dirty="0"/>
        </a:p>
      </dsp:txBody>
      <dsp:txXfrm>
        <a:off x="2264222" y="188442"/>
        <a:ext cx="859003" cy="859003"/>
      </dsp:txXfrm>
    </dsp:sp>
    <dsp:sp modelId="{F1468462-7A1F-48DE-808A-7DBA687C97B3}">
      <dsp:nvSpPr>
        <dsp:cNvPr id="0" name=""/>
        <dsp:cNvSpPr/>
      </dsp:nvSpPr>
      <dsp:spPr>
        <a:xfrm rot="1800000">
          <a:off x="3195187" y="2574473"/>
          <a:ext cx="366750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366750" y="20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9393" y="2585732"/>
        <a:ext cx="18337" cy="18337"/>
      </dsp:txXfrm>
    </dsp:sp>
    <dsp:sp modelId="{EB72E689-A221-4ED9-BA29-00E4763F4EE9}">
      <dsp:nvSpPr>
        <dsp:cNvPr id="0" name=""/>
        <dsp:cNvSpPr/>
      </dsp:nvSpPr>
      <dsp:spPr>
        <a:xfrm>
          <a:off x="3455992" y="2382884"/>
          <a:ext cx="1214815" cy="121481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Political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system</a:t>
          </a:r>
          <a:endParaRPr lang="en-US" sz="1600" kern="1200" dirty="0"/>
        </a:p>
      </dsp:txBody>
      <dsp:txXfrm>
        <a:off x="3633898" y="2560790"/>
        <a:ext cx="859003" cy="859003"/>
      </dsp:txXfrm>
    </dsp:sp>
    <dsp:sp modelId="{45CCC070-C896-4D06-86B0-F3B55F78E9D1}">
      <dsp:nvSpPr>
        <dsp:cNvPr id="0" name=""/>
        <dsp:cNvSpPr/>
      </dsp:nvSpPr>
      <dsp:spPr>
        <a:xfrm rot="9000000">
          <a:off x="1851674" y="2567463"/>
          <a:ext cx="338708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338708" y="20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12561" y="2579423"/>
        <a:ext cx="16935" cy="16935"/>
      </dsp:txXfrm>
    </dsp:sp>
    <dsp:sp modelId="{517D21B3-B1A0-4A7E-AC51-F70F549A3626}">
      <dsp:nvSpPr>
        <dsp:cNvPr id="0" name=""/>
        <dsp:cNvSpPr/>
      </dsp:nvSpPr>
      <dsp:spPr>
        <a:xfrm>
          <a:off x="681447" y="2374946"/>
          <a:ext cx="1285201" cy="123069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Laws</a:t>
          </a:r>
          <a:endParaRPr lang="en-US" sz="1600" kern="1200" dirty="0"/>
        </a:p>
      </dsp:txBody>
      <dsp:txXfrm>
        <a:off x="869660" y="2555177"/>
        <a:ext cx="908775" cy="87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7B32-2C8F-4088-9ACC-F9940003C085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7DDA-0919-4DC8-8829-3B40EA6A96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welltravelledpostcard.files.wordpress.com/2013/10/world-map-urban-watercolor-michael-tomps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949" y="0"/>
            <a:ext cx="10344105" cy="68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b="1" dirty="0" err="1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</a:t>
            </a:r>
            <a:r>
              <a:rPr lang="es-ES" sz="60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13</a:t>
            </a:r>
            <a:endParaRPr lang="en-US" sz="6000" b="1" dirty="0"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b="1" dirty="0" err="1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Society</a:t>
            </a:r>
            <a:r>
              <a:rPr lang="es-ES" sz="4400" b="1" dirty="0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es-ES" sz="4400" b="1" dirty="0" err="1" smtClean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diversity</a:t>
            </a:r>
            <a:endParaRPr lang="en-US" sz="44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6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28426095"/>
              </p:ext>
            </p:extLst>
          </p:nvPr>
        </p:nvGraphicFramePr>
        <p:xfrm>
          <a:off x="827584" y="692696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encrypted-tbn0.gstatic.com/images?q=tbn:ANd9GcS9L6DNZy-w7Qk6lybTXhBGmHSB27LtWyUdwhAVCZq4Qh2D8zv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3188"/>
            <a:ext cx="1224136" cy="1030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TEhUSExQWFhUXFxwXFxgYGBoXGBgXGBcYGBQWGhgYHSggGBwlHBgUITEhJSkrLi4uFx8zODMsNygtLisBCgoKDg0OGhAQGywkHyQsLCwsLCwsLCwsLCwsLCwsLCwsLCwsLCwsLCwsLCwsLCwsLCwsLCwsLCwsLCwsLCwsLP/AABEIALABHgMBIgACEQEDEQH/xAAbAAABBQEBAAAAAAAAAAAAAAAEAAECAwUGB//EADkQAAIBAgQEBAQEBgICAwAAAAECEQADBBIhMQVBUWETInGBBjKRoRRCscEzUmLR4fAj8RVyByRj/8QAGAEAAwEBAAAAAAAAAAAAAAAAAAECAwT/xAAlEQACAgICAwACAgMAAAAAAAAAAQIRAyESMRNBUSJhBNFCcZH/2gAMAwEAAhEDEQA/APT6empVmMelTUqAHpU1KgB6VNSmgB6VNSoAempUqAFSpUqAFSpUqAFSpU1ADzTTTUqAFSmmmmNACpUqVADUqVNQAqVKmoAVMTSpiaQDUqVKgBUxpGlQA1KkaagAyaVUnEL1qFzGoNyKYBNKa5+98QefKuo61tWb4IGopJp9AXClVIvina+o5imBdSmhP/IW5jMJNSfGIN2H1pWgCaVZXE+OWbKyzCua4Z8Xl7rB2AXlUuaQrO4LjrTzXk+J4xeN4kMdDpry5Vu8P+IMTKs8eHsevrWazq9oDvKVD4XErcUMpkGrprZOxkppjUSabNTAlSqDOKQcdaAJTTVEsKY3R1oAnSqo3x1qBxIoFZfSoX8WKY4yimFhVKhfxgpfix0ooLQTTTQ34wUxxYooLQTNNQ/4oVXdxXSigsMpUAMSaY32ooXIOmlNZpummznrT4hyNEmlNZouEc6fxz1ooORxFj4kfmfehm40xJkkzXOC+CdftR74tQimuCUX0JGvhuKgmBPetbhPEQj6sY7muIGNgGOdDW+IdTVQhKLtFHonFviRScts7c65zE8dulySTHSa56ziPNvpRNzFAitJW+xcQzEcWbPmzHNVVviLMdXM+poLEsCNN6EuqRqKngmSbGIu3CNfN96yUds8TFaGDvyQKq4naCtMaHWpi6dMdBGEzEkzqK1uGYrXVpHMViW70AQaJsMoUtsQZqZDPV+CXQtoBdjrRrYk155wjjJTKZ33FbuP+JkRdIJroxZYuO/QHRNdJphcPWuT4b8QXG1fKBRuH+IA8qN5rZZExG6zdaiHrLONPWoHEk86sRsFu9Q8UbTWQb/eoq8zFAGwby9akLg3msQ3BUReoA2TeXrTC+vWsc3ac3dKVjNjxV60muqBM1hm/TfiBRYrNsXV60jdXrWG2IFRGJFFgbvjr1qAxK9ax/xApnxIosDdS4DsaZr69awfxUbUvxFAI21xCnnVmYVz4vVF8WZjlQB0JpTWCMbHOrhxc9KA0ebC3kGutA4jEE6cquw3EgVaYoMksYArmhfsuiPjkCBRNkSNtapbDEEA89quVyoM1d/AopIhq0MmgrMzyZAoq1iCeVDTGX3n5UI12rA3Wq2FJKiKLkxkUZiMQLgEbga1mYmySBFTseUa6Gs3FPZVBrDXpSF/XbShfEJ0j3oq2mgAoaoKJtdY7VOyx5mlYUlsta+D4SsSTpWbdaKUC/hOFVzBaO3WultcLCjTSuZwWHYea3uDvXT2MU+UTvVRnRcYJ9khgj1qQwh61H8UalavljB071fmbHwgizDYXzgtqJ1FdBgMLatuSCSShgc95zGudx+NS2vz7+kfWs3C8a1zAli24Rc2VQRvGuwJJpychJRvR1uPxlswHTbzaiJE8utAcQa27eIEGu6qRqANdtm/p30rLxuIa7kZdYLZWAzkJGVZMczEAbQdafAZbpYtlIUhpEwCpkzJ+blMbTWXNo04JmyPAuAf8ZUAaKDEnmxjflvROIw1t7eVF8PpznuTzqg4UtlcCAsmdZMiTtoRrz6UNgTc82YAhZ0H1A23AqfMyvEiu7wRl7+lCtgQDzrpLdzywTqeXqOQ3rH4vgbieZZZfuPWtI5myHiS9ATYNTTLgVHWqPEama8aflkLhH4EDBJUjhEoQ3T3pZ270eSQcI/Ar8KlMcKlCG6aWY96XkY+EfgYcKnSl4CdKB8Ru9NmbvR5GHGPwO/Dp0pCwg5CgCHp8rdaPIw4r4eYY7g9yyAW6xpR3C8KT5voK6d+EZjmYk9qR4aBESIpeVNUT492ZWD4Yb0yQusVbxHggQRn0itgYbQQNqjicMG1MzURmrNOMTCtcIzrlXcGr8NwIroRPetXB4bLIk1ezsBGutNzY+MezmsQgUlQNtDTNbUoFiDOtbT8JGUvrMzUcPw6RJkUKaI4bMTF8Le0M8gg7UAtwMYau0v8ODqVJNZafDyyS07aVSnH2TLHvRgXREURhEYGa1cHwIu0nYUTc4IwMqaUsiqhOEuxWMFKFugozhLhR5iPejLWA8mWY01oe9w0Tv8Aesk0+zVQ0maaXxEqBFW+NqNhNY1vh+kZj9akeHkwcx021ptr6Ua914MSKjiccbdolYJqrA4ZVDXHIbL1nSNZ9aw+L8Rm2wBJBOk8yeXoK3xw9mU5p6AeO8RBUG7cC/mjX5tNgusesTFB/DnH7f4jIlx3NwFCSmQamZnMT2jbShf/AJDINuxcUfxEhj0e3CuB9j71l/CfCDn8Z/KqgkTGvcg7jtVrcG2Jqmkj1DD4/wANWgSFQZQogMM0Ag77lvtpQ3DG3uDPBZlZAQxYqBOUctyTv0FYfFca9oKHJFphAIC65Ros6EDn9aq+EeIs+Yi4pFsNE6QTqY1Gp126Vz8HTZrySdHoS8WyoMjyDsTIEMQpGxjXatDAY9WTTceWJIlhqy965d1vW3BZlNsO4AOmXZrZzTqIO3pRmEGZDmJzA51jQkEk6EaEAVi6Rsts6XDXBlgwp6nWDvz6Vb4zSFIzA7nt6Vn4e2CRm1zQZ9NKuvHIzbnaP0qVIHEyeLMquVyleh5Gsa9eCeZrnOa0uPuj3DDkMB5hOkjqORisi9ggwkitm0YvQ74hCQTc5SKj+OtjUvpUBgUjUCqn4cm2lO4ise/xS1lJViZprfHbURJqNvBWwwUjerBg0BJgGncQtkm45a/KCTVWH46NmBnapLg0B0A61YLCA6gTRyiPZW/GFVSASTQ9vi2kkVabSExpU7uGURNCaE7NteGXSAQsK2xOg6bnbWm/8VfbZee+kH0Mwa6bhz3WU3AiyZAU7g89tKC/HqhKtLSxJE5iCNgFJneNahxgNJsx34deQeZY9xPpEzSt4C66llVdORYBj0gVqYvFg2W8UMCeoBJJ5wBPUyOdADEeHbCJuQZg5mEaT7SOdVHHBky5IA/DXJIlJG4nUde09qk2HaYkREyASO4kTr/eolmLMbgz2xBBEKT9D31PrRq2rbkMMoUr5iJ0PXXf1FbeKKM+cihMExYAkCRMbzHpp96KweBDXAoI15SD7aUAbKPcKggoCfl6nlrPljWK0MCVtsuVyTHMeX2AA701iiLySCL+EVWKHfkBvz/tWVd4VdzyFcg9FJFaHEuLljlUBoHmkRvtHersHj1ykHMPePQA9e1S8Ub7K8rroz2wdxFBa2yiY1Ef9Vfb4aCcrEAnaDO1RwXFLj3Gn+HPlmDqPQ/rVeMuguzEsvJQpESPm19qpYY2S8rJ8Q4UAmVbyif5jHtpROL4QpCgMAY16QNzNAcQw1pId1LTHzMTHQiTEzULWIc81IG080Og96rxREskgnEcDAHkuT1mB+lVW+GOCQdh01oHEYopG5105SCNPTlvTJxa7bI8QKFf5YOu4/vS8MWHkkFcVv6eGNBGvQc9Rz/zXIXsMpk54O5XlrW7j8SSQZ3M5Z3HbqYrPNpc20u3lAO6LuSeh2PuavolGAMF4mdX+RROU/zHY/Qcq6PAcOt+AMtxSQhlTAYN/JGtZdlsjnQwzR9iB6wYNE4HgniHOxypmyzOpgagd99azyPRrjM/HWyx/wCRWYxrpCgBQBpyPes/hNhVbyiZ08x00199vvXY42bRgqCGACqAS3lMasTqCZ0jlXLOuW5ECGOvr+gpY5clRWSPE6hsSrALbYmcj+bScq6b/LG2/KtzCXSwJysrKoPI/N+VoPTWuW4fcVyLdpZuRBYtoFHOCNK6drgtlQGVm2aNToInlXPKG6NlPVnRYNCFzBTGg5nSN+3ShcTjoxaIw8jWzz2afLPTsa3vht5GU6iNP7UHxTg6ljmkkREGDEyD6jcdxUyx8exxmpGJx2yCd+XofQisuycvcUdxa9mOXcjZuZ9az5jcVLZm3spuakyNDQxtsDptWjcUcqrIoUiWDOGYAmJFQdTBjSjngd6bJRyHsDWQB2qQMk1bcgb1YUAPLWjkLYKlmPemtrpHeiTFMQOVHILZ3uAuGyHIIZtSQeXbTmaCOKS5aYqpViWJ0Ei4ADIOw0+1H2XQWj4f8pIO+Yjn9aB4jw9hmdDkmc0fmLLAaeUEn7VTb7NopGNxPi1sC7hr3IgSwGogEmehjlQF3jnjWjEDINNhAOggxO2pHcURwnBeG8XFa+ohEYtqI0gAjzGTvvp2p8bg7LYhURYJGZrZ0h1EBiD2IPeK0jOtEyhZk/iQi5WV/OJUCZy9Y6THeq2xrlVV1IB1ktBCj8vaa2MbhGz27hYpqRmC54hZCweupEDrU8bgPKHyZmP5jAUSTllRvodz0rRZLM3jowMbfhiLZBVlgBBBbbTXeJH3qaZpJlgpMMWJBDCJAHPlSVDYvF2WYgAL5lEjUjTTXtpNGWIkuBEuDOrcgSQB67xVmYC6RclHESN1M6DT9aLCOqtLlcuuXpBgPrqSY9pFO/iBlkggtm+XaBy5jUfao3Lq65VKlgMzHWQ8KDryBk0CGweGygsZOcSuU6kkwSxO3WKiTdL5WKq2bSNiNljqQBrUOH3r/hlO0Akag5jr9IMTzodmc+FnJADwO+hBMb6RtVWTRq4y6AYLeINehIgdB3096GHEWmQoEjeNAB3ojFBLbhgPLlyE8oPyn6iPeqLllSpeFgbLMDUb/UjSmmAFj7ykpqcxjUmdCQCfpMVDiODtqiqCSdTPaZ66bVccHmGp0zLrzJI0APIDU0FjF137f2g8pimmKgrAsPDXrqJO4B6e00JfSJiZnMDtyEDvyq6xMR+Wcja7cwSf93qN/EeGchbUEAactBPvSY4mfxBQ7roPNDneZBBieuh+tdPwq2uQHMCq3CUAhgxAgGPXT3Nc/hYDsN5Jg/y8zp3g10mE4YudLlp/I6lgB8quBDgDpsfesMr1Rvj7spZFOWzGZ7ZDZuudiWMnWN59aw+McPUkhQBsR+XTr71qX3ClroGUhYhjo6lgsg8gIb0kViXXM3JOs8jymR69KnEnZpkarZbgUZIZddI57HcGOVaC3pMsI1mFn99TQWDugoCG33/tWzgMOrAiQTvGxjtXUoq7ORyfR2PwjxVSQMpHSa67iFpXWVgsBMcyOYivA/inh+MQriMOSVTQqDGWecc/atz4Q+IMXiDZs6q7SHY8gomfp+orPIkaY7Og47aXMGU6Nr6HnWZI2o/jl8N5V5aH1H96yCY35GuCXZoXE1GqRcBOn3qyf0qRdizdKj4hJ71LD3A2gIBFVSSdxv8AanQyw3AajA96gzd6cT1piJAUxaq2sknenu2J50AdBw7FM5FuAiJGhGrTAUehImtdsfltkKxYzmiQ2ZcwzR2127Ghks//AGPF/JkClQATmAyqe2pbb9qG4XiUZ7hyQwJ8p3Khiogdt/prVTbb0bwSrZmYDibCLQYG54pFrfYqzZOcQgcE8o7iruL4/wADEpfdQ5ylFKiCSYJVpkCADz50nwFtrpYLLqoVGExLZ5AI3gCNelC4dM9tLZXMUurmBkZGyENpOqkzvtPpVJjaDeO4ts1oMMhf8hiA0GYPPQtr3FDsbbs9seKcgzmWMHLBC5Z2krypcXv5gLJIc2ybgYwRlzrkHfQ7elZmDS7YBcHQWynUMYMEg7xEetVDaJloJ8divytKnLEiBC5de+oI96Fw2Cu+JcdD5iuWCScoMaab6D71fgsSqC5feWLtAGsBm00HqYBoxLboqMDrc82wOQAZY/vWypaMJW9gNvAMuW4xkOAoUHQEk+Xudd/WqgrqxV9NIKmP5hkAiJ5696KW7dRPDYqTJKjmNZUjkd47Vl3EN25cuNJyLLDkRMCT69OhqyAt8QPEVg0bkqRpp+lC3HK2l0M+JmHPysQsjpIg+9LF2Ja2ogNc8pgcpaSfb61po0WyjHTkT07/AOKd0Jldm+Ha5JBT9gIC9/N+lZuHuaMuxzwB67/tRHheGQoETBgf06x771dg7SAm71Ckz1J27AATQIrckZ/6Sv8AY/bSO9AXgGDPHy6d+m3aP1orEvmDKk6nPIHJdAB1jes6zcgMNBM7f1agjtNCAtwygKSTOYAn351I2g4gbsSJPYQYPtQ+DvHLbJggkjL2Guvei7lxZy8/y9BJmmwRLhuEfMVETJAn/wBTr9aLwpfD3Lfm8kE67CY1/XTtQeBxhTSY5T1jQ77TNXWcS1xmzdZGw0Gkd9hWWQ1gS40MyICI8zTIjTRtAfUfU1z/ABBNCwEAxm7f7ArsmCvDOSAswTGp5knmRtWdiMEDLiDbMEdzPT3qITS7LnFs46wrWzIEg8h+tdBYsl7aspKsNVbpPI9q3MJwHXMV2206ihcFw8rMAZlkNMwwnpyol/Ip6HH+OnHYNYxuLcG2wDabqAWj0JFdH8IcHvi8t9oW2pA1WHeAftqKM4V8Np5b0srHXKDIA6aia6QuApA0gfSspZOUtFRjxjTOa+JcEgPiLzOo7zWKywJNH4m7OZS06yPWs90kZQRWbaszIXGE1as8gKhi8JKqWcjWIH609kDaZHX1oBFTcyAPakWqx+2kcqGF4nXvQPomG127VWuI3B0PSpNdHzAHp70z/wAxMe1MkmZgUlWORplvLG+/7VBsSpnUjb9KB6OstXzaw5LCBbIcxrmW2pYjvoPsajgsL5xEi4bckg6lSyuXI2HzACe8Vn4ni1tjbtBS2ez4Zy5jLEAxMwROpPQVoW7rLcZlJZbdtRpqxaSSpjTy6ad6U2dEQfGoyC25l/F8M2wG82dchFsdiAxJnrQt7BNadnUwLh3IggohViM+wBmB6CtWwniOYJ8S18hn5QACTvqr5j66ew+NtgpatXG83iZCSTqrKHPuA4/00RQ2wJYF62QoFqJXnLlBIMQIIJ02kdqGS0Hsm4CWBYgAE/KZOnv0++laHHsLmtAWiSttspgSSsEZe2haqGuG2kPtMLEMJyjKB6RP0raJlMw8JZPmP5QwClpIDeIMx9RJ17107tc8CQoJWATsRbAbzdz/AJrM4bbVlUc7mdxsNco3HIbn1H128Hg89t1aIMANP5ipytp0MfWqySIhFGDffxEtOZUi2xYjaNMq9ZkE0Bh8XkZpIKMrKSdCAD94n7VPEK6Pct+YsJRTuNAhkxyiT7ioYi2Dh3uZZMDWZlev10rRSshxoc4eTZdV2BEkz+UmNeQqeOw8EPsghWjmYJIH2+tT4sPDW2DtbZVOsSWBWd+tQxV4wAQYzF+8EQr/AEn6U7JLcdbJAeflg6byST7jKYpsqy4jQCOxkEnbn/airCBgTd6EkbDNlEkjmB9orINwkCPlG/clYJ76a00SG4W3mtSojIzDQwYy8+tYtyy6AMxBBECBtqY/Wt8XQoa2Ou86QRH2ArMt4Is4XMCkGOkx5vWKdhRjWbuR+zGRHI7GtK8xIFxQNIXvr0+1Z+MXVliCDMbTPMff7Vdh7pdIBghhPttTfQIrxziZUkNmAC789T9iaowGMm4fNJWSFnc9f1ovEX0LebSGIYx227zVWNwKKA1sgk8uxB1jnUFrRp8AdiXe4M0LktITpMkkidCRqa6/hyeKC5QJGVY35eUiuAwLnJBOoOZf0J/Suo4fjr5jMRpBBjpoP99a5cyOnHs7K0y5iN4Ees1gYfCxdvTsG06Qdq1cDxPOIgAztzpLgTmYgaHUj9K5jYKw90qIrH4jxNs2mgmD3FEY7GAeUHXfvXL4i9BidO5mtonPOWyqGOk86tBK6jXuf1qCZTzpKwQEE+vYUXsysj+G3Yt/2aH/AAuWCWMTPp2olrasIV5HP1qH4Y75iTtr9dqaaE2i1kBEzz0+lUnMOgO4irUTWSQI16VN5mZnpzpWNuwP54l8s6T+tXtYIkCWHInpVTRHb0qy7jPyyf8Af9FP/QWQt2SQdqe3hBOsnTWTp7UlYNqpPrGv0q0vm1MTtp2obFoC4fiC1gyP4LSpnzZhqdOhNdRwHGeIrnyklFvSIIlgQwM7GQ1cfw21JxDKZQhtCdPl0PaSD9RTYy+LFpMrlbhYp5TplyEZSPUkVUo26R1cqVs6/A22RxcDHKyqLjMScwYKST371bxq03iosBVDeKWmDoZb08qAe1YXwsz3RBBOgHeE8u/SAR7itOzi5vOxIKO4ENJyysZB0gsTEak0NfnXwX+IddxD27yhdUa6C3QZkYL7QBr3qziifxQ3lBXMh/qAzLMcgaxuL3Wth7TSGLJBB1Cg+Uz3rRwuKz4YsQNPMvIyTM68hBn0qvVold0Y/DuG5mGpAUqFI08zqcrHpyro0xIS4lh2hm/5FJAho8okdRA266VlcGdWL2BKnUkyJXKfJr2OvvT4W94txLV3K11AVL858RixUc9ApjlNOf5Cjoq47w9reKS4BNvOWbWYDKI25GEj0oKwubB3okRcdQTufOCF7ASBXUcWuDIzshysISPmUR4cknSIyH15c6xbS5m8g/4rrG8eWV0lGleSmJ003qIz9IpwvbMq3gyXtJcBYM5Kk6gqAwA9Qf2oB8ZluBXEr/DJPI23YZoG0zqO9dZdE2MM66FLvnPQEZT9wPrXO8T4VcZkJEBmuSeysxbl0WtozVmUoOjQtpAd2MwWVSdNJmfTb6VmYBwWdDIg5tNTrIge2vtReLlUyQCEOQ/082JP5mkHTsN6B4PbZrjtMMBmBJ1JJUAHt8x0qou1ZDVOg3C63cu5XY9l309JqWBsh7eXnaEGNwWLLuNv80JZxEXLTAbsQf8A2O2w6x61snAqq2ndSTcLG7kOoh/KG10Maz1ocqCMbZzvEbJadRmkANG+kfqPvWXhMTkYqfl2zd4HL2mut43wgpNwCfKZUbNl8wYcgTDbVy5wMKYaSTmInUajXT1ojkTQ5Y2hsWF+deepI1HLcfvQ13EQxIIka6agjqKhezIWVBrJBB5dSO2hpWcF5ZjMd51lf6T2qhGw2JR1ylIZdQ6nfQaEcprf4RxJAqqbZ0WMw5nSBEbanrXDoWDyC4RgBryjQ9ZivQ+BcOLWUYMHXQqd2Uzz/t3rlz0kdWJ2buCQMYiCBIifqP7VdjXdUY7RA1id94n70RgcNctLLPmnWd9/0rmviTiHmYMSBy6aneuaCtjyTpGJd4wgYEmTm3/WnexbuHykjmffUUN4KHppsPbWnt28oCgHn+2tb0vRw39CLeEQTMkxOhpXsIhkNK7SPXvQxuPIMHKKfEO5OnOPYTqaKdlaLcPgRbUhW0PI9h+tS8RVEs3+7fWoW0aQx5QJ9RpUnglWABBMacj1pe9ioDzW3kSfeatfFm2oEZh+8b+9WvYAAyqNZnrp/wB1RcsuyxPP19faqX7EE2Dm3jqQPtU0RRIO/wDms38DdzEqdTt7begqC4a6HDsdVEEE8/3GtDX7HZqWgAIHM78j3pwpGsg8v9+1AKmUAnYAbdekVemIUEggkafpUtMAXDWjnlZ83lKxG8Zo7xm+lNxEL4ijIAVuMBsVyP8A8bD1GUEGo3cYyraZp1hhHQeQT11k1PiDKczE6NdM5RO4zAdtJFbJbs63taNrhPEglsMpHkUpA31IDE67QCZqt7Oa4mm7h9PyjSXnpAH0NcgSwZrOxJ15aHb22rqL3E/EtXSluLhVLVsLryhjHcgUpR4u0JST7NH4pxOd7ZADLnAYkiGCmYH1I+lWJKWsS5B8NLb+ECRJziDp0nQHnPauV4oly2V2/LcjkMy6A94GvrWubty5ZTMRla4qsBoBoYHaIjuZo4/ikhXtsP8AhS8hvNcIIzJMneAM0R3y/anxotLfvo8qEUX55mNTDepA7msKzxBrVx0jnlXTbdY+hiKJ+IseMRfuFNPDtpH/AOjeVgI5jVvSJptbFF6Oy4XijedrdzzJAkxABFsFzHq8D/1rlsHadbdzw9R+HJVt8q3nClR0Ml/pRPwxjcuHBkq8nMxknMWyTB33MVXw93tNjLRJKlrYtkQIZrpH7MemprPptGnqwi7eI4bIgHLaGXnOeX155j+/SreMYnw7GGuSCNXczP8AGVgYH5hlmOXOsvjlvLgp1Hi3zlSZ8gcAkddtu9CYu+zYfFW7g/hOltB/JAKlB0MBZ9aIq/8Av9EydAWFxLZ1ts055ukttMeWfufaq7SsLwZDIQMdt4zSPSDQjEQGMk5GjlBghR7GRpSxtwh7YUmZEkaSSPMp6zpXWjlbNTwc4UQR5gZ7GB19K9F4Ig8JM+oXNoeZOgM8643D20awHmCr5Mu/mGWAOogzWxwi7cbDK4aZlmE6gJcIbTmDlI9qwzN1o2xov4lduFvDtrLIpUg8/KMp9YB+prm/ijC2zZV/kuqVbUZZBLJcXnqsgx0rXS5c/Ek221DRlIGYyJWCNDIqfELqXWfNJVhmVTJyl18xE6/MIgdKwi+LR0PaOQxPDjctC4VgL8jzOYA+aT/MOdDYbiys6tbQhcoDAEHMw3YdjO1dD8R4G6lhSlw2yhhhr4bFgBJ/lJiZ761wf4e4jC6i5SNSF0DDnW+NqaZlNcWqO4wd1Ha611VAZZXKCqDTVY5NA9zXTcI4agINqSvIyRrpBGvpWBhl/FWFuLCuIzDQBxsPpFdZwjC+CgOpEaidv6h+47Vyzfo3WloNxLwjK7HYiToTOn1/tXC4/BiXg5ux1051rfFPFQzETssDWRpsY5GsZMSiRJ5c/oZ661cVSOTLNN0X2hlAzAaxooA05z9qrtYnqAeUc4GsiO1TtYq27ZGIiJJH5uUdunvQWIcKpYbkwAP99qaWzNsMxGGBGdRA211J50Fh8YTqw5gCBAHY9f8AFX8OvBnVHJAI5H823uKtfDBVK79fXrRdaYv2BXb3lAzSQ2/UERHtTfiwus6E7d/250XctZ0hRtqeRygkmhT5R8vmkbxGn701QrdjfjiHAgfLtHU6E9CIrRwF0LmYwQNTpEnTT0igLeP0yukkQdBrB03+9VYbEhjlIKiZk7RQ4stSD2fzCPlk+s6H/FUYyDJOg59ppG+BBnkI7/7+9XjKUcNAM/UbfrNKqJA1tITprpGs9ZFTtoDIGkHf6iPsavtX1UATmJOg266z6UPecaiR5TG3rTr0I//Z"/>
          <p:cNvSpPr>
            <a:spLocks noChangeAspect="1" noChangeArrowheads="1"/>
          </p:cNvSpPr>
          <p:nvPr/>
        </p:nvSpPr>
        <p:spPr bwMode="auto">
          <a:xfrm>
            <a:off x="155575" y="-1265238"/>
            <a:ext cx="4286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TEhUSExQWFhUXFxwXFxgYGBoXGBgXGBcYGBQWGhgYHSggGBwlHBgUITEhJSkrLi4uFx8zODMsNygtLisBCgoKDg0OGhAQGywkHyQsLCwsLCwsLCwsLCwsLCwsLCwsLCwsLCwsLCwsLCwsLCwsLCwsLCwsLCwsLCwsLCwsLP/AABEIALABHgMBIgACEQEDEQH/xAAbAAABBQEBAAAAAAAAAAAAAAAEAAECAwUGB//EADkQAAIBAgQEBAQEBgICAwAAAAECEQADBBIhMQVBUWETInGBBjKRoRRCscEzUmLR4fAj8RVyByRj/8QAGAEAAwEBAAAAAAAAAAAAAAAAAAECAwT/xAAlEQACAgICAwACAgMAAAAAAAAAAQIRAyESMRNBUSJhBNFCcZH/2gAMAwEAAhEDEQA/APT6empVmMelTUqAHpU1KgB6VNSmgB6VNSoAempUqAFSpUqAFSpUqAFSpU1ADzTTTUqAFSmmmmNACpUqVADUqVNQAqVKmoAVMTSpiaQDUqVKgBUxpGlQA1KkaagAyaVUnEL1qFzGoNyKYBNKa5+98QefKuo61tWb4IGopJp9AXClVIvina+o5imBdSmhP/IW5jMJNSfGIN2H1pWgCaVZXE+OWbKyzCua4Z8Xl7rB2AXlUuaQrO4LjrTzXk+J4xeN4kMdDpry5Vu8P+IMTKs8eHsevrWazq9oDvKVD4XErcUMpkGrprZOxkppjUSabNTAlSqDOKQcdaAJTTVEsKY3R1oAnSqo3x1qBxIoFZfSoX8WKY4yimFhVKhfxgpfix0ooLQTTTQ34wUxxYooLQTNNQ/4oVXdxXSigsMpUAMSaY32ooXIOmlNZpummznrT4hyNEmlNZouEc6fxz1ooORxFj4kfmfehm40xJkkzXOC+CdftR74tQimuCUX0JGvhuKgmBPetbhPEQj6sY7muIGNgGOdDW+IdTVQhKLtFHonFviRScts7c65zE8dulySTHSa56ziPNvpRNzFAitJW+xcQzEcWbPmzHNVVviLMdXM+poLEsCNN6EuqRqKngmSbGIu3CNfN96yUds8TFaGDvyQKq4naCtMaHWpi6dMdBGEzEkzqK1uGYrXVpHMViW70AQaJsMoUtsQZqZDPV+CXQtoBdjrRrYk155wjjJTKZ33FbuP+JkRdIJroxZYuO/QHRNdJphcPWuT4b8QXG1fKBRuH+IA8qN5rZZExG6zdaiHrLONPWoHEk86sRsFu9Q8UbTWQb/eoq8zFAGwby9akLg3msQ3BUReoA2TeXrTC+vWsc3ac3dKVjNjxV60muqBM1hm/TfiBRYrNsXV60jdXrWG2IFRGJFFgbvjr1qAxK9ax/xApnxIosDdS4DsaZr69awfxUbUvxFAI21xCnnVmYVz4vVF8WZjlQB0JpTWCMbHOrhxc9KA0ebC3kGutA4jEE6cquw3EgVaYoMksYArmhfsuiPjkCBRNkSNtapbDEEA89quVyoM1d/AopIhq0MmgrMzyZAoq1iCeVDTGX3n5UI12rA3Wq2FJKiKLkxkUZiMQLgEbga1mYmySBFTseUa6Gs3FPZVBrDXpSF/XbShfEJ0j3oq2mgAoaoKJtdY7VOyx5mlYUlsta+D4SsSTpWbdaKUC/hOFVzBaO3WultcLCjTSuZwWHYea3uDvXT2MU+UTvVRnRcYJ9khgj1qQwh61H8UalavljB071fmbHwgizDYXzgtqJ1FdBgMLatuSCSShgc95zGudx+NS2vz7+kfWs3C8a1zAli24Rc2VQRvGuwJJpychJRvR1uPxlswHTbzaiJE8utAcQa27eIEGu6qRqANdtm/p30rLxuIa7kZdYLZWAzkJGVZMczEAbQdafAZbpYtlIUhpEwCpkzJ+blMbTWXNo04JmyPAuAf8ZUAaKDEnmxjflvROIw1t7eVF8PpznuTzqg4UtlcCAsmdZMiTtoRrz6UNgTc82YAhZ0H1A23AqfMyvEiu7wRl7+lCtgQDzrpLdzywTqeXqOQ3rH4vgbieZZZfuPWtI5myHiS9ATYNTTLgVHWqPEama8aflkLhH4EDBJUjhEoQ3T3pZ270eSQcI/Ar8KlMcKlCG6aWY96XkY+EfgYcKnSl4CdKB8Ru9NmbvR5GHGPwO/Dp0pCwg5CgCHp8rdaPIw4r4eYY7g9yyAW6xpR3C8KT5voK6d+EZjmYk9qR4aBESIpeVNUT492ZWD4Yb0yQusVbxHggQRn0itgYbQQNqjicMG1MzURmrNOMTCtcIzrlXcGr8NwIroRPetXB4bLIk1ezsBGutNzY+MezmsQgUlQNtDTNbUoFiDOtbT8JGUvrMzUcPw6RJkUKaI4bMTF8Le0M8gg7UAtwMYau0v8ODqVJNZafDyyS07aVSnH2TLHvRgXREURhEYGa1cHwIu0nYUTc4IwMqaUsiqhOEuxWMFKFugozhLhR5iPejLWA8mWY01oe9w0Tv8Aesk0+zVQ0maaXxEqBFW+NqNhNY1vh+kZj9akeHkwcx021ptr6Ua914MSKjiccbdolYJqrA4ZVDXHIbL1nSNZ9aw+L8Rm2wBJBOk8yeXoK3xw9mU5p6AeO8RBUG7cC/mjX5tNgusesTFB/DnH7f4jIlx3NwFCSmQamZnMT2jbShf/AJDINuxcUfxEhj0e3CuB9j71l/CfCDn8Z/KqgkTGvcg7jtVrcG2Jqmkj1DD4/wANWgSFQZQogMM0Ag77lvtpQ3DG3uDPBZlZAQxYqBOUctyTv0FYfFca9oKHJFphAIC65Ros6EDn9aq+EeIs+Yi4pFsNE6QTqY1Gp126Vz8HTZrySdHoS8WyoMjyDsTIEMQpGxjXatDAY9WTTceWJIlhqy965d1vW3BZlNsO4AOmXZrZzTqIO3pRmEGZDmJzA51jQkEk6EaEAVi6Rsts6XDXBlgwp6nWDvz6Vb4zSFIzA7nt6Vn4e2CRm1zQZ9NKuvHIzbnaP0qVIHEyeLMquVyleh5Gsa9eCeZrnOa0uPuj3DDkMB5hOkjqORisi9ggwkitm0YvQ74hCQTc5SKj+OtjUvpUBgUjUCqn4cm2lO4ise/xS1lJViZprfHbURJqNvBWwwUjerBg0BJgGncQtkm45a/KCTVWH46NmBnapLg0B0A61YLCA6gTRyiPZW/GFVSASTQ9vi2kkVabSExpU7uGURNCaE7NteGXSAQsK2xOg6bnbWm/8VfbZee+kH0Mwa6bhz3WU3AiyZAU7g89tKC/HqhKtLSxJE5iCNgFJneNahxgNJsx34deQeZY9xPpEzSt4C66llVdORYBj0gVqYvFg2W8UMCeoBJJ5wBPUyOdADEeHbCJuQZg5mEaT7SOdVHHBky5IA/DXJIlJG4nUde09qk2HaYkREyASO4kTr/eolmLMbgz2xBBEKT9D31PrRq2rbkMMoUr5iJ0PXXf1FbeKKM+cihMExYAkCRMbzHpp96KweBDXAoI15SD7aUAbKPcKggoCfl6nlrPljWK0MCVtsuVyTHMeX2AA701iiLySCL+EVWKHfkBvz/tWVd4VdzyFcg9FJFaHEuLljlUBoHmkRvtHersHj1ykHMPePQA9e1S8Ub7K8rroz2wdxFBa2yiY1Ef9Vfb4aCcrEAnaDO1RwXFLj3Gn+HPlmDqPQ/rVeMuguzEsvJQpESPm19qpYY2S8rJ8Q4UAmVbyif5jHtpROL4QpCgMAY16QNzNAcQw1pId1LTHzMTHQiTEzULWIc81IG080Og96rxREskgnEcDAHkuT1mB+lVW+GOCQdh01oHEYopG5105SCNPTlvTJxa7bI8QKFf5YOu4/vS8MWHkkFcVv6eGNBGvQc9Rz/zXIXsMpk54O5XlrW7j8SSQZ3M5Z3HbqYrPNpc20u3lAO6LuSeh2PuavolGAMF4mdX+RROU/zHY/Qcq6PAcOt+AMtxSQhlTAYN/JGtZdlsjnQwzR9iB6wYNE4HgniHOxypmyzOpgagd99azyPRrjM/HWyx/wCRWYxrpCgBQBpyPes/hNhVbyiZ08x00199vvXY42bRgqCGACqAS3lMasTqCZ0jlXLOuW5ECGOvr+gpY5clRWSPE6hsSrALbYmcj+bScq6b/LG2/KtzCXSwJysrKoPI/N+VoPTWuW4fcVyLdpZuRBYtoFHOCNK6drgtlQGVm2aNToInlXPKG6NlPVnRYNCFzBTGg5nSN+3ShcTjoxaIw8jWzz2afLPTsa3vht5GU6iNP7UHxTg6ljmkkREGDEyD6jcdxUyx8exxmpGJx2yCd+XofQisuycvcUdxa9mOXcjZuZ9az5jcVLZm3spuakyNDQxtsDptWjcUcqrIoUiWDOGYAmJFQdTBjSjngd6bJRyHsDWQB2qQMk1bcgb1YUAPLWjkLYKlmPemtrpHeiTFMQOVHILZ3uAuGyHIIZtSQeXbTmaCOKS5aYqpViWJ0Ei4ADIOw0+1H2XQWj4f8pIO+Yjn9aB4jw9hmdDkmc0fmLLAaeUEn7VTb7NopGNxPi1sC7hr3IgSwGogEmehjlQF3jnjWjEDINNhAOggxO2pHcURwnBeG8XFa+ohEYtqI0gAjzGTvvp2p8bg7LYhURYJGZrZ0h1EBiD2IPeK0jOtEyhZk/iQi5WV/OJUCZy9Y6THeq2xrlVV1IB1ktBCj8vaa2MbhGz27hYpqRmC54hZCweupEDrU8bgPKHyZmP5jAUSTllRvodz0rRZLM3jowMbfhiLZBVlgBBBbbTXeJH3qaZpJlgpMMWJBDCJAHPlSVDYvF2WYgAL5lEjUjTTXtpNGWIkuBEuDOrcgSQB67xVmYC6RclHESN1M6DT9aLCOqtLlcuuXpBgPrqSY9pFO/iBlkggtm+XaBy5jUfao3Lq65VKlgMzHWQ8KDryBk0CGweGygsZOcSuU6kkwSxO3WKiTdL5WKq2bSNiNljqQBrUOH3r/hlO0Akag5jr9IMTzodmc+FnJADwO+hBMb6RtVWTRq4y6AYLeINehIgdB3096GHEWmQoEjeNAB3ojFBLbhgPLlyE8oPyn6iPeqLllSpeFgbLMDUb/UjSmmAFj7ykpqcxjUmdCQCfpMVDiODtqiqCSdTPaZ66bVccHmGp0zLrzJI0APIDU0FjF137f2g8pimmKgrAsPDXrqJO4B6e00JfSJiZnMDtyEDvyq6xMR+Wcja7cwSf93qN/EeGchbUEAactBPvSY4mfxBQ7roPNDneZBBieuh+tdPwq2uQHMCq3CUAhgxAgGPXT3Nc/hYDsN5Jg/y8zp3g10mE4YudLlp/I6lgB8quBDgDpsfesMr1Rvj7spZFOWzGZ7ZDZuudiWMnWN59aw+McPUkhQBsR+XTr71qX3ClroGUhYhjo6lgsg8gIb0kViXXM3JOs8jymR69KnEnZpkarZbgUZIZddI57HcGOVaC3pMsI1mFn99TQWDugoCG33/tWzgMOrAiQTvGxjtXUoq7ORyfR2PwjxVSQMpHSa67iFpXWVgsBMcyOYivA/inh+MQriMOSVTQqDGWecc/atz4Q+IMXiDZs6q7SHY8gomfp+orPIkaY7Og47aXMGU6Nr6HnWZI2o/jl8N5V5aH1H96yCY35GuCXZoXE1GqRcBOn3qyf0qRdizdKj4hJ71LD3A2gIBFVSSdxv8AanQyw3AajA96gzd6cT1piJAUxaq2sknenu2J50AdBw7FM5FuAiJGhGrTAUehImtdsfltkKxYzmiQ2ZcwzR2127Ghks//AGPF/JkClQATmAyqe2pbb9qG4XiUZ7hyQwJ8p3Khiogdt/prVTbb0bwSrZmYDibCLQYG54pFrfYqzZOcQgcE8o7iruL4/wADEpfdQ5ylFKiCSYJVpkCADz50nwFtrpYLLqoVGExLZ5AI3gCNelC4dM9tLZXMUurmBkZGyENpOqkzvtPpVJjaDeO4ts1oMMhf8hiA0GYPPQtr3FDsbbs9seKcgzmWMHLBC5Z2krypcXv5gLJIc2ybgYwRlzrkHfQ7elZmDS7YBcHQWynUMYMEg7xEetVDaJloJ8divytKnLEiBC5de+oI96Fw2Cu+JcdD5iuWCScoMaab6D71fgsSqC5feWLtAGsBm00HqYBoxLboqMDrc82wOQAZY/vWypaMJW9gNvAMuW4xkOAoUHQEk+Xudd/WqgrqxV9NIKmP5hkAiJ5696KW7dRPDYqTJKjmNZUjkd47Vl3EN25cuNJyLLDkRMCT69OhqyAt8QPEVg0bkqRpp+lC3HK2l0M+JmHPysQsjpIg+9LF2Ja2ogNc8pgcpaSfb61po0WyjHTkT07/AOKd0Jldm+Ha5JBT9gIC9/N+lZuHuaMuxzwB67/tRHheGQoETBgf06x771dg7SAm71Ckz1J27AATQIrckZ/6Sv8AY/bSO9AXgGDPHy6d+m3aP1orEvmDKk6nPIHJdAB1jes6zcgMNBM7f1agjtNCAtwygKSTOYAn351I2g4gbsSJPYQYPtQ+DvHLbJggkjL2Guvei7lxZy8/y9BJmmwRLhuEfMVETJAn/wBTr9aLwpfD3Lfm8kE67CY1/XTtQeBxhTSY5T1jQ77TNXWcS1xmzdZGw0Gkd9hWWQ1gS40MyICI8zTIjTRtAfUfU1z/ABBNCwEAxm7f7ArsmCvDOSAswTGp5knmRtWdiMEDLiDbMEdzPT3qITS7LnFs46wrWzIEg8h+tdBYsl7aspKsNVbpPI9q3MJwHXMV2206ihcFw8rMAZlkNMwwnpyol/Ip6HH+OnHYNYxuLcG2wDabqAWj0JFdH8IcHvi8t9oW2pA1WHeAftqKM4V8Np5b0srHXKDIA6aia6QuApA0gfSspZOUtFRjxjTOa+JcEgPiLzOo7zWKywJNH4m7OZS06yPWs90kZQRWbaszIXGE1as8gKhi8JKqWcjWIH609kDaZHX1oBFTcyAPakWqx+2kcqGF4nXvQPomG127VWuI3B0PSpNdHzAHp70z/wAxMe1MkmZgUlWORplvLG+/7VBsSpnUjb9KB6OstXzaw5LCBbIcxrmW2pYjvoPsajgsL5xEi4bckg6lSyuXI2HzACe8Vn4ni1tjbtBS2ez4Zy5jLEAxMwROpPQVoW7rLcZlJZbdtRpqxaSSpjTy6ad6U2dEQfGoyC25l/F8M2wG82dchFsdiAxJnrQt7BNadnUwLh3IggohViM+wBmB6CtWwniOYJ8S18hn5QACTvqr5j66ew+NtgpatXG83iZCSTqrKHPuA4/00RQ2wJYF62QoFqJXnLlBIMQIIJ02kdqGS0Hsm4CWBYgAE/KZOnv0++laHHsLmtAWiSttspgSSsEZe2haqGuG2kPtMLEMJyjKB6RP0raJlMw8JZPmP5QwClpIDeIMx9RJ17107tc8CQoJWATsRbAbzdz/AJrM4bbVlUc7mdxsNco3HIbn1H128Hg89t1aIMANP5ipytp0MfWqySIhFGDffxEtOZUi2xYjaNMq9ZkE0Bh8XkZpIKMrKSdCAD94n7VPEK6Pct+YsJRTuNAhkxyiT7ioYi2Dh3uZZMDWZlev10rRSshxoc4eTZdV2BEkz+UmNeQqeOw8EPsghWjmYJIH2+tT4sPDW2DtbZVOsSWBWd+tQxV4wAQYzF+8EQr/AEn6U7JLcdbJAeflg6byST7jKYpsqy4jQCOxkEnbn/airCBgTd6EkbDNlEkjmB9orINwkCPlG/clYJ76a00SG4W3mtSojIzDQwYy8+tYtyy6AMxBBECBtqY/Wt8XQoa2Ou86QRH2ArMt4Is4XMCkGOkx5vWKdhRjWbuR+zGRHI7GtK8xIFxQNIXvr0+1Z+MXVliCDMbTPMff7Vdh7pdIBghhPttTfQIrxziZUkNmAC789T9iaowGMm4fNJWSFnc9f1ovEX0LebSGIYx227zVWNwKKA1sgk8uxB1jnUFrRp8AdiXe4M0LktITpMkkidCRqa6/hyeKC5QJGVY35eUiuAwLnJBOoOZf0J/Suo4fjr5jMRpBBjpoP99a5cyOnHs7K0y5iN4Ees1gYfCxdvTsG06Qdq1cDxPOIgAztzpLgTmYgaHUj9K5jYKw90qIrH4jxNs2mgmD3FEY7GAeUHXfvXL4i9BidO5mtonPOWyqGOk86tBK6jXuf1qCZTzpKwQEE+vYUXsysj+G3Yt/2aH/AAuWCWMTPp2olrasIV5HP1qH4Y75iTtr9dqaaE2i1kBEzz0+lUnMOgO4irUTWSQI16VN5mZnpzpWNuwP54l8s6T+tXtYIkCWHInpVTRHb0qy7jPyyf8Af9FP/QWQt2SQdqe3hBOsnTWTp7UlYNqpPrGv0q0vm1MTtp2obFoC4fiC1gyP4LSpnzZhqdOhNdRwHGeIrnyklFvSIIlgQwM7GQ1cfw21JxDKZQhtCdPl0PaSD9RTYy+LFpMrlbhYp5TplyEZSPUkVUo26R1cqVs6/A22RxcDHKyqLjMScwYKST371bxq03iosBVDeKWmDoZb08qAe1YXwsz3RBBOgHeE8u/SAR7itOzi5vOxIKO4ENJyysZB0gsTEak0NfnXwX+IddxD27yhdUa6C3QZkYL7QBr3qziifxQ3lBXMh/qAzLMcgaxuL3Wth7TSGLJBB1Cg+Uz3rRwuKz4YsQNPMvIyTM68hBn0qvVold0Y/DuG5mGpAUqFI08zqcrHpyro0xIS4lh2hm/5FJAho8okdRA266VlcGdWL2BKnUkyJXKfJr2OvvT4W94txLV3K11AVL858RixUc9ApjlNOf5Cjoq47w9reKS4BNvOWbWYDKI25GEj0oKwubB3okRcdQTufOCF7ASBXUcWuDIzshysISPmUR4cknSIyH15c6xbS5m8g/4rrG8eWV0lGleSmJ003qIz9IpwvbMq3gyXtJcBYM5Kk6gqAwA9Qf2oB8ZluBXEr/DJPI23YZoG0zqO9dZdE2MM66FLvnPQEZT9wPrXO8T4VcZkJEBmuSeysxbl0WtozVmUoOjQtpAd2MwWVSdNJmfTb6VmYBwWdDIg5tNTrIge2vtReLlUyQCEOQ/082JP5mkHTsN6B4PbZrjtMMBmBJ1JJUAHt8x0qou1ZDVOg3C63cu5XY9l309JqWBsh7eXnaEGNwWLLuNv80JZxEXLTAbsQf8A2O2w6x61snAqq2ndSTcLG7kOoh/KG10Maz1ocqCMbZzvEbJadRmkANG+kfqPvWXhMTkYqfl2zd4HL2mut43wgpNwCfKZUbNl8wYcgTDbVy5wMKYaSTmInUajXT1ojkTQ5Y2hsWF+deepI1HLcfvQ13EQxIIka6agjqKhezIWVBrJBB5dSO2hpWcF5ZjMd51lf6T2qhGw2JR1ylIZdQ6nfQaEcprf4RxJAqqbZ0WMw5nSBEbanrXDoWDyC4RgBryjQ9ZivQ+BcOLWUYMHXQqd2Uzz/t3rlz0kdWJ2buCQMYiCBIifqP7VdjXdUY7RA1id94n70RgcNctLLPmnWd9/0rmviTiHmYMSBy6aneuaCtjyTpGJd4wgYEmTm3/WnexbuHykjmffUUN4KHppsPbWnt28oCgHn+2tb0vRw39CLeEQTMkxOhpXsIhkNK7SPXvQxuPIMHKKfEO5OnOPYTqaKdlaLcPgRbUhW0PI9h+tS8RVEs3+7fWoW0aQx5QJ9RpUnglWABBMacj1pe9ioDzW3kSfeatfFm2oEZh+8b+9WvYAAyqNZnrp/wB1RcsuyxPP19faqX7EE2Dm3jqQPtU0RRIO/wDms38DdzEqdTt7begqC4a6HDsdVEEE8/3GtDX7HZqWgAIHM78j3pwpGsg8v9+1AKmUAnYAbdekVemIUEggkafpUtMAXDWjnlZ83lKxG8Zo7xm+lNxEL4ijIAVuMBsVyP8A8bD1GUEGo3cYyraZp1hhHQeQT11k1PiDKczE6NdM5RO4zAdtJFbJbs63taNrhPEglsMpHkUpA31IDE67QCZqt7Oa4mm7h9PyjSXnpAH0NcgSwZrOxJ15aHb22rqL3E/EtXSluLhVLVsLryhjHcgUpR4u0JST7NH4pxOd7ZADLnAYkiGCmYH1I+lWJKWsS5B8NLb+ECRJziDp0nQHnPauV4oly2V2/LcjkMy6A94GvrWubty5ZTMRla4qsBoBoYHaIjuZo4/ikhXtsP8AhS8hvNcIIzJMneAM0R3y/anxotLfvo8qEUX55mNTDepA7msKzxBrVx0jnlXTbdY+hiKJ+IseMRfuFNPDtpH/AOjeVgI5jVvSJptbFF6Oy4XijedrdzzJAkxABFsFzHq8D/1rlsHadbdzw9R+HJVt8q3nClR0Ml/pRPwxjcuHBkq8nMxknMWyTB33MVXw93tNjLRJKlrYtkQIZrpH7MemprPptGnqwi7eI4bIgHLaGXnOeX155j+/SreMYnw7GGuSCNXczP8AGVgYH5hlmOXOsvjlvLgp1Hi3zlSZ8gcAkddtu9CYu+zYfFW7g/hOltB/JAKlB0MBZ9aIq/8Av9EydAWFxLZ1ts055ukttMeWfufaq7SsLwZDIQMdt4zSPSDQjEQGMk5GjlBghR7GRpSxtwh7YUmZEkaSSPMp6zpXWjlbNTwc4UQR5gZ7GB19K9F4Ig8JM+oXNoeZOgM8643D20awHmCr5Mu/mGWAOogzWxwi7cbDK4aZlmE6gJcIbTmDlI9qwzN1o2xov4lduFvDtrLIpUg8/KMp9YB+prm/ijC2zZV/kuqVbUZZBLJcXnqsgx0rXS5c/Ek221DRlIGYyJWCNDIqfELqXWfNJVhmVTJyl18xE6/MIgdKwi+LR0PaOQxPDjctC4VgL8jzOYA+aT/MOdDYbiys6tbQhcoDAEHMw3YdjO1dD8R4G6lhSlw2yhhhr4bFgBJ/lJiZ761wf4e4jC6i5SNSF0DDnW+NqaZlNcWqO4wd1Ha611VAZZXKCqDTVY5NA9zXTcI4agINqSvIyRrpBGvpWBhl/FWFuLCuIzDQBxsPpFdZwjC+CgOpEaidv6h+47Vyzfo3WloNxLwjK7HYiToTOn1/tXC4/BiXg5ux1051rfFPFQzETssDWRpsY5GsZMSiRJ5c/oZ661cVSOTLNN0X2hlAzAaxooA05z9qrtYnqAeUc4GsiO1TtYq27ZGIiJJH5uUdunvQWIcKpYbkwAP99qaWzNsMxGGBGdRA211J50Fh8YTqw5gCBAHY9f8AFX8OvBnVHJAI5H823uKtfDBVK79fXrRdaYv2BXb3lAzSQ2/UERHtTfiwus6E7d/250XctZ0hRtqeRygkmhT5R8vmkbxGn701QrdjfjiHAgfLtHU6E9CIrRwF0LmYwQNTpEnTT0igLeP0yukkQdBrB03+9VYbEhjlIKiZk7RQ4stSD2fzCPlk+s6H/FUYyDJOg59ppG+BBnkI7/7+9XjKUcNAM/UbfrNKqJA1tITprpGs9ZFTtoDIGkHf6iPsavtX1UATmJOg266z6UPecaiR5TG3rTr0I//Z"/>
          <p:cNvSpPr>
            <a:spLocks noChangeAspect="1" noChangeArrowheads="1"/>
          </p:cNvSpPr>
          <p:nvPr/>
        </p:nvSpPr>
        <p:spPr bwMode="auto">
          <a:xfrm>
            <a:off x="307975" y="-1112838"/>
            <a:ext cx="4286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country.paraguay.com/images/photo_stockbreed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9572"/>
            <a:ext cx="1216643" cy="1114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ummingbirdminerals.com/Minerals1_319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03" b="99284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652"/>
            <a:ext cx="1177557" cy="85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amafeedme.com/wp-content/uploads/2010/11/energ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17" y="190086"/>
            <a:ext cx="853876" cy="8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republicsales.com/images/Chemical-Industria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98039"/>
            <a:ext cx="1296144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ailwaypro.com/wp/wp-content/uploads/2011/03/000024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73216"/>
            <a:ext cx="1337196" cy="1204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oycecx.com/wp-content/uploads/2013/12/Technology-industry-thum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5" y="3398039"/>
            <a:ext cx="1257522" cy="1184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intomobile.com/wp-content/uploads/2011/04/mall-shoppin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44331"/>
            <a:ext cx="1465589" cy="1365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548680"/>
            <a:ext cx="676875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Society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</a:t>
            </a:r>
            <a:r>
              <a:rPr lang="es-ES" dirty="0" err="1" smtClean="0">
                <a:sym typeface="Wingdings" panose="05000000000000000000" pitchFamily="2" charset="2"/>
              </a:rPr>
              <a:t>group</a:t>
            </a:r>
            <a:r>
              <a:rPr lang="es-ES" dirty="0" smtClean="0">
                <a:sym typeface="Wingdings" panose="05000000000000000000" pitchFamily="2" charset="2"/>
              </a:rPr>
              <a:t> of </a:t>
            </a:r>
            <a:r>
              <a:rPr lang="es-ES" dirty="0" err="1" smtClean="0">
                <a:sym typeface="Wingdings" panose="05000000000000000000" pitchFamily="2" charset="2"/>
              </a:rPr>
              <a:t>cooperation</a:t>
            </a:r>
            <a:r>
              <a:rPr lang="es-ES" dirty="0" smtClean="0">
                <a:sym typeface="Wingdings" panose="05000000000000000000" pitchFamily="2" charset="2"/>
              </a:rPr>
              <a:t>, to </a:t>
            </a:r>
            <a:r>
              <a:rPr lang="es-ES" dirty="0" err="1" smtClean="0">
                <a:sym typeface="Wingdings" panose="05000000000000000000" pitchFamily="2" charset="2"/>
              </a:rPr>
              <a:t>protect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themselves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improve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their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quality</a:t>
            </a:r>
            <a:r>
              <a:rPr lang="es-ES" dirty="0" smtClean="0">
                <a:sym typeface="Wingdings" panose="05000000000000000000" pitchFamily="2" charset="2"/>
              </a:rPr>
              <a:t> of </a:t>
            </a:r>
            <a:r>
              <a:rPr lang="es-ES" dirty="0" err="1" smtClean="0">
                <a:sym typeface="Wingdings" panose="05000000000000000000" pitchFamily="2" charset="2"/>
              </a:rPr>
              <a:t>life</a:t>
            </a:r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87570154"/>
              </p:ext>
            </p:extLst>
          </p:nvPr>
        </p:nvGraphicFramePr>
        <p:xfrm>
          <a:off x="1524000" y="1397000"/>
          <a:ext cx="571229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89518835"/>
              </p:ext>
            </p:extLst>
          </p:nvPr>
        </p:nvGraphicFramePr>
        <p:xfrm>
          <a:off x="1979712" y="2780928"/>
          <a:ext cx="535225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775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nxjWHil2ns0/UuXzly7PEQI/AAAAAAAAAAM/_mJ54YzXjr4/s1600/Egyptian+social+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2" y="2204864"/>
            <a:ext cx="4085884" cy="31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39762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 </a:t>
            </a:r>
            <a:r>
              <a:rPr lang="es-ES" sz="40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structure</a:t>
            </a:r>
            <a:endParaRPr lang="en-US" sz="4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88075" y="2020198"/>
            <a:ext cx="337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http://guweb2.gonzaga.edu/faculty/brunell/ppw%20Class%20Matters_files/image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711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3888075" y="3068960"/>
            <a:ext cx="1043965" cy="6683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ucation-portal.com/cimages/multimages/16/social-mo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7" y="678485"/>
            <a:ext cx="902217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899592" y="1916832"/>
            <a:ext cx="3096344" cy="151216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Static</a:t>
            </a:r>
            <a:endParaRPr lang="en-US" sz="4000" dirty="0"/>
          </a:p>
        </p:txBody>
      </p:sp>
      <p:pic>
        <p:nvPicPr>
          <p:cNvPr id="3076" name="Picture 4" descr="http://static.freepik.com/foto-gratis/no-es-un-circulo-con-simbolo-slash-senal-de-prohibicion_21356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" b="100000" l="319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0" y="2457165"/>
            <a:ext cx="1943670" cy="19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Nube"/>
          <p:cNvSpPr/>
          <p:nvPr/>
        </p:nvSpPr>
        <p:spPr>
          <a:xfrm>
            <a:off x="899592" y="3645024"/>
            <a:ext cx="3096344" cy="158417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Dinamic</a:t>
            </a:r>
            <a:endParaRPr lang="en-US" sz="4000" dirty="0"/>
          </a:p>
        </p:txBody>
      </p:sp>
      <p:pic>
        <p:nvPicPr>
          <p:cNvPr id="3078" name="Picture 6" descr="http://upload.wikimedia.org/wikipedia/commons/1/13/Facebook_like_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54" y="1700807"/>
            <a:ext cx="1335151" cy="11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5975719"/>
            <a:ext cx="6984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Social mobility is a change in position within the social hierarchy</a:t>
            </a:r>
          </a:p>
        </p:txBody>
      </p:sp>
    </p:spTree>
    <p:extLst>
      <p:ext uri="{BB962C8B-B14F-4D97-AF65-F5344CB8AC3E}">
        <p14:creationId xmlns:p14="http://schemas.microsoft.com/office/powerpoint/2010/main" val="35213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2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62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Unit 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11</cp:revision>
  <dcterms:created xsi:type="dcterms:W3CDTF">2014-05-17T16:58:07Z</dcterms:created>
  <dcterms:modified xsi:type="dcterms:W3CDTF">2014-05-17T18:09:00Z</dcterms:modified>
</cp:coreProperties>
</file>