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A3C8-E1FE-4D8D-9F9B-4275072ED4C7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A19E-0B9B-45BF-ABBE-0AEA5B6272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0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A3C8-E1FE-4D8D-9F9B-4275072ED4C7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A19E-0B9B-45BF-ABBE-0AEA5B6272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37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A3C8-E1FE-4D8D-9F9B-4275072ED4C7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A19E-0B9B-45BF-ABBE-0AEA5B6272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6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A3C8-E1FE-4D8D-9F9B-4275072ED4C7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A19E-0B9B-45BF-ABBE-0AEA5B6272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04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A3C8-E1FE-4D8D-9F9B-4275072ED4C7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A19E-0B9B-45BF-ABBE-0AEA5B6272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7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A3C8-E1FE-4D8D-9F9B-4275072ED4C7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A19E-0B9B-45BF-ABBE-0AEA5B6272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8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A3C8-E1FE-4D8D-9F9B-4275072ED4C7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A19E-0B9B-45BF-ABBE-0AEA5B6272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87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A3C8-E1FE-4D8D-9F9B-4275072ED4C7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A19E-0B9B-45BF-ABBE-0AEA5B6272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4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A3C8-E1FE-4D8D-9F9B-4275072ED4C7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A19E-0B9B-45BF-ABBE-0AEA5B6272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A3C8-E1FE-4D8D-9F9B-4275072ED4C7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A19E-0B9B-45BF-ABBE-0AEA5B6272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55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A3C8-E1FE-4D8D-9F9B-4275072ED4C7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A19E-0B9B-45BF-ABBE-0AEA5B6272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1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CA3C8-E1FE-4D8D-9F9B-4275072ED4C7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3A19E-0B9B-45BF-ABBE-0AEA5B6272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0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9864849" cy="727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6600" b="1" dirty="0" err="1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Unit</a:t>
            </a:r>
            <a:r>
              <a:rPr lang="es-ES" sz="66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14</a:t>
            </a:r>
            <a:endParaRPr lang="en-US" sz="6600" b="1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4800" b="1" dirty="0" smtClean="0">
                <a:ln w="1905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Rural and </a:t>
            </a:r>
            <a:r>
              <a:rPr lang="es-ES" sz="4800" b="1" dirty="0" err="1" smtClean="0">
                <a:ln w="1905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urban</a:t>
            </a:r>
            <a:r>
              <a:rPr lang="es-ES" sz="4800" b="1" dirty="0" smtClean="0">
                <a:ln w="1905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s-ES" sz="4800" b="1" dirty="0" err="1" smtClean="0">
                <a:ln w="1905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habitats</a:t>
            </a:r>
            <a:endParaRPr lang="en-US" sz="4800" b="1" dirty="0">
              <a:ln w="19050"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28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en.mercopress.com/data/cache/noticias/29666/0x0/favela-r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12777"/>
            <a:ext cx="9144000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39552" y="47667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/>
              <a:t>Cities</a:t>
            </a:r>
            <a:r>
              <a:rPr lang="es-ES" sz="2400" dirty="0" smtClean="0"/>
              <a:t> in </a:t>
            </a:r>
            <a:r>
              <a:rPr lang="es-ES" sz="2400" dirty="0" err="1" smtClean="0"/>
              <a:t>developing</a:t>
            </a:r>
            <a:r>
              <a:rPr lang="es-ES" sz="2400" dirty="0" smtClean="0"/>
              <a:t> </a:t>
            </a:r>
            <a:r>
              <a:rPr lang="es-ES" sz="2400" dirty="0" err="1" smtClean="0"/>
              <a:t>countries</a:t>
            </a:r>
            <a:r>
              <a:rPr lang="es-ES" sz="2400" dirty="0" smtClean="0"/>
              <a:t>: Rio de Janeiro, </a:t>
            </a:r>
            <a:r>
              <a:rPr lang="es-ES" sz="2400" dirty="0" err="1" smtClean="0"/>
              <a:t>Brazil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858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hot97boston.com/wp-content/uploads/2012/12/1680967-slide-shutterstock-1086324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84"/>
            <a:ext cx="5436096" cy="360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580112" y="1107329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North American and Canadian </a:t>
            </a:r>
            <a:r>
              <a:rPr lang="es-ES" dirty="0" err="1" smtClean="0"/>
              <a:t>cities</a:t>
            </a:r>
            <a:endParaRPr lang="en-US" dirty="0"/>
          </a:p>
        </p:txBody>
      </p:sp>
      <p:pic>
        <p:nvPicPr>
          <p:cNvPr id="11268" name="Picture 4" descr="http://www.daniel.prado.name/imagenes/articulos/Viajes/Londres/panoramica-tower-of-london-torre-lond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078" y="3645025"/>
            <a:ext cx="6275344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23528" y="465287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European</a:t>
            </a:r>
            <a:r>
              <a:rPr lang="es-ES" dirty="0" smtClean="0"/>
              <a:t> </a:t>
            </a:r>
            <a:r>
              <a:rPr lang="es-ES" dirty="0" err="1" smtClean="0"/>
              <a:t>cities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4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heneb.co.uk/images/penmonimageseng/llanddonawebhalf785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4" r="25757"/>
          <a:stretch/>
        </p:blipFill>
        <p:spPr bwMode="auto">
          <a:xfrm>
            <a:off x="0" y="875"/>
            <a:ext cx="4441371" cy="685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yourarticlelibrary.com/wp-content/uploads/2013/12/c6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" t="-200" r="43185" b="200"/>
          <a:stretch/>
        </p:blipFill>
        <p:spPr bwMode="auto">
          <a:xfrm>
            <a:off x="4441371" y="0"/>
            <a:ext cx="4702628" cy="684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4441371" y="0"/>
            <a:ext cx="0" cy="68580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1979712" y="6295923"/>
            <a:ext cx="4968552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Rural </a:t>
            </a:r>
            <a:r>
              <a:rPr lang="es-ES" sz="2400" dirty="0" err="1" smtClean="0">
                <a:solidFill>
                  <a:schemeClr val="tx1"/>
                </a:solidFill>
              </a:rPr>
              <a:t>habitat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068557" y="5447591"/>
            <a:ext cx="2304256" cy="5040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Scattered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community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640556" y="5445224"/>
            <a:ext cx="2675859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Concentrated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community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33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yuripetrovsky.files.wordpress.com/2009/09/vista-aerea-cordoba-2-opt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5"/>
          <a:stretch/>
        </p:blipFill>
        <p:spPr bwMode="auto">
          <a:xfrm>
            <a:off x="0" y="104376"/>
            <a:ext cx="3658197" cy="675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1.bp.blogspot.com/-EMTaOX7SH_o/UNEfdRYyYLI/AAAAAAAAA1c/hettani_pEs/s1600/centr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69"/>
          <a:stretch/>
        </p:blipFill>
        <p:spPr bwMode="auto">
          <a:xfrm>
            <a:off x="2699792" y="9720"/>
            <a:ext cx="3299404" cy="684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1.bp.blogspot.com/_oY8HzU9dm60/TRi_jC0GoHI/AAAAAAAABSM/90Fkmr8K9AM/s1600/sat-moscu.%2Bbuen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5" r="30605"/>
          <a:stretch/>
        </p:blipFill>
        <p:spPr bwMode="auto">
          <a:xfrm>
            <a:off x="5689599" y="1"/>
            <a:ext cx="3437497" cy="690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2699792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5667962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2411760" y="6237312"/>
            <a:ext cx="4176464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 err="1" smtClean="0">
                <a:solidFill>
                  <a:schemeClr val="tx1"/>
                </a:solidFill>
              </a:rPr>
              <a:t>Urban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habitats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94590" y="5466840"/>
            <a:ext cx="2304256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Irregular </a:t>
            </a:r>
            <a:r>
              <a:rPr lang="es-ES" dirty="0" err="1" smtClean="0">
                <a:solidFill>
                  <a:schemeClr val="tx1"/>
                </a:solidFill>
              </a:rPr>
              <a:t>layout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059832" y="5466840"/>
            <a:ext cx="2304256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Grid</a:t>
            </a:r>
            <a:r>
              <a:rPr lang="es-ES" dirty="0" smtClean="0">
                <a:solidFill>
                  <a:schemeClr val="tx1"/>
                </a:solidFill>
              </a:rPr>
              <a:t> plan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256219" y="5466840"/>
            <a:ext cx="2304256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Radiocentric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layout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041373" y="5836172"/>
            <a:ext cx="5500643" cy="3385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tx1"/>
                </a:solidFill>
              </a:rPr>
              <a:t>Regular </a:t>
            </a:r>
            <a:r>
              <a:rPr lang="es-ES" sz="1600" dirty="0" err="1" smtClean="0">
                <a:solidFill>
                  <a:schemeClr val="tx1"/>
                </a:solidFill>
              </a:rPr>
              <a:t>layout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8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6" t="25397" r="52479" b="34281"/>
          <a:stretch/>
        </p:blipFill>
        <p:spPr bwMode="auto">
          <a:xfrm>
            <a:off x="0" y="0"/>
            <a:ext cx="9252520" cy="685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771800" y="0"/>
            <a:ext cx="3816424" cy="47667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City </a:t>
            </a:r>
            <a:r>
              <a:rPr lang="es-ES" sz="2000" dirty="0" err="1" smtClean="0">
                <a:solidFill>
                  <a:schemeClr val="tx1"/>
                </a:solidFill>
              </a:rPr>
              <a:t>structure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3" t="26421" r="47870" b="29072"/>
          <a:stretch/>
        </p:blipFill>
        <p:spPr bwMode="auto">
          <a:xfrm>
            <a:off x="0" y="-59949"/>
            <a:ext cx="9144000" cy="697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2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c/c8/Percentage_of_Population_Living_in_urban_areas_1950-20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22152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39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megacities.uni-koeln.de/pics/mc_kar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26" y="620688"/>
            <a:ext cx="9164991" cy="551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35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pload.wikimedia.org/wikipedia/commons/9/95/MadridDensidad20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105"/>
            <a:ext cx="3489613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116.photobucket.com/albums/o28/dablo93/randstad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0030"/>
            <a:ext cx="3810000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410415" y="3560731"/>
            <a:ext cx="266429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Metropolitan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area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235971" y="3930063"/>
            <a:ext cx="266429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Conurbation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76" name="Picture 8" descr="http://upload.wikimedia.org/wikipedia/commons/thumb/a/a0/Pacific_ocean_belt_map_common.png/342px-Pacific_ocean_belt_map_comm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80209"/>
            <a:ext cx="4178292" cy="274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4937089" y="6361856"/>
            <a:ext cx="266429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Megalopolis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29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storiesbywilliams.files.wordpress.com/2012/04/megalopolis_taiheiy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0500"/>
            <a:ext cx="5387068" cy="680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2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librosvivos.net/smtc/img/red_urbana_definiti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86" y="-171400"/>
            <a:ext cx="9144000" cy="727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059832" y="6228020"/>
            <a:ext cx="273630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Urban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network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98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47</Words>
  <Application>Microsoft Office PowerPoint</Application>
  <PresentationFormat>Presentación en pantalla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Unit 14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Alba</dc:creator>
  <cp:lastModifiedBy>Alba</cp:lastModifiedBy>
  <cp:revision>14</cp:revision>
  <dcterms:created xsi:type="dcterms:W3CDTF">2014-05-23T15:43:50Z</dcterms:created>
  <dcterms:modified xsi:type="dcterms:W3CDTF">2014-05-23T17:28:00Z</dcterms:modified>
</cp:coreProperties>
</file>