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7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04875-3CA9-443A-BDDD-3C42041D44EE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8BDEC9-E69E-48E4-A4A1-E2B309FB1175}">
      <dgm:prSet phldrT="[Texto]"/>
      <dgm:spPr/>
      <dgm:t>
        <a:bodyPr/>
        <a:lstStyle/>
        <a:p>
          <a:r>
            <a:rPr lang="es-ES" dirty="0" smtClean="0"/>
            <a:t>Natural </a:t>
          </a:r>
          <a:r>
            <a:rPr lang="es-ES" dirty="0" err="1" smtClean="0"/>
            <a:t>resources</a:t>
          </a:r>
          <a:endParaRPr lang="en-US" dirty="0"/>
        </a:p>
      </dgm:t>
    </dgm:pt>
    <dgm:pt modelId="{7EE22BDF-7F19-490F-915D-C5141B248F93}" type="parTrans" cxnId="{A5E5AC32-2194-4536-B539-EFD60B7B491C}">
      <dgm:prSet/>
      <dgm:spPr/>
      <dgm:t>
        <a:bodyPr/>
        <a:lstStyle/>
        <a:p>
          <a:endParaRPr lang="en-US"/>
        </a:p>
      </dgm:t>
    </dgm:pt>
    <dgm:pt modelId="{37180346-0749-4E30-A844-298DE1DE2C26}" type="sibTrans" cxnId="{A5E5AC32-2194-4536-B539-EFD60B7B491C}">
      <dgm:prSet/>
      <dgm:spPr/>
      <dgm:t>
        <a:bodyPr/>
        <a:lstStyle/>
        <a:p>
          <a:endParaRPr lang="en-US"/>
        </a:p>
      </dgm:t>
    </dgm:pt>
    <dgm:pt modelId="{DEA8D9CB-9CBC-4DD3-8C14-29A1D15EBA25}">
      <dgm:prSet phldrT="[Texto]"/>
      <dgm:spPr/>
      <dgm:t>
        <a:bodyPr/>
        <a:lstStyle/>
        <a:p>
          <a:r>
            <a:rPr lang="es-ES" dirty="0" err="1" smtClean="0"/>
            <a:t>Biological</a:t>
          </a:r>
          <a:endParaRPr lang="es-ES" dirty="0" smtClean="0"/>
        </a:p>
      </dgm:t>
    </dgm:pt>
    <dgm:pt modelId="{B11F8D29-EDD6-421B-8ABB-0BA316E26AD1}" type="parTrans" cxnId="{EE8E58AC-CBE5-4FAF-BA4F-E6283CF59A53}">
      <dgm:prSet/>
      <dgm:spPr/>
      <dgm:t>
        <a:bodyPr/>
        <a:lstStyle/>
        <a:p>
          <a:endParaRPr lang="en-US"/>
        </a:p>
      </dgm:t>
    </dgm:pt>
    <dgm:pt modelId="{46809C75-91B0-4F8B-B661-15D992789F6A}" type="sibTrans" cxnId="{EE8E58AC-CBE5-4FAF-BA4F-E6283CF59A53}">
      <dgm:prSet/>
      <dgm:spPr/>
      <dgm:t>
        <a:bodyPr/>
        <a:lstStyle/>
        <a:p>
          <a:endParaRPr lang="en-US"/>
        </a:p>
      </dgm:t>
    </dgm:pt>
    <dgm:pt modelId="{EE32037F-5F32-4CF4-B206-54CC812A6CA3}">
      <dgm:prSet phldrT="[Texto]"/>
      <dgm:spPr/>
      <dgm:t>
        <a:bodyPr/>
        <a:lstStyle/>
        <a:p>
          <a:r>
            <a:rPr lang="es-ES" dirty="0" smtClean="0"/>
            <a:t>Mineral</a:t>
          </a:r>
          <a:endParaRPr lang="en-US" dirty="0"/>
        </a:p>
      </dgm:t>
    </dgm:pt>
    <dgm:pt modelId="{50428CF1-F1D0-4416-AC6E-AF56F882EAEF}" type="parTrans" cxnId="{7FEB4982-A511-48FE-B797-0E4174827D23}">
      <dgm:prSet/>
      <dgm:spPr/>
      <dgm:t>
        <a:bodyPr/>
        <a:lstStyle/>
        <a:p>
          <a:endParaRPr lang="en-US"/>
        </a:p>
      </dgm:t>
    </dgm:pt>
    <dgm:pt modelId="{D0DFA8B1-1605-411E-AD0D-C7B160BBAE40}" type="sibTrans" cxnId="{7FEB4982-A511-48FE-B797-0E4174827D23}">
      <dgm:prSet/>
      <dgm:spPr/>
      <dgm:t>
        <a:bodyPr/>
        <a:lstStyle/>
        <a:p>
          <a:endParaRPr lang="en-US"/>
        </a:p>
      </dgm:t>
    </dgm:pt>
    <dgm:pt modelId="{CB0437A3-751A-4EA6-9A23-1DF8FEA9249D}">
      <dgm:prSet phldrT="[Texto]"/>
      <dgm:spPr/>
      <dgm:t>
        <a:bodyPr/>
        <a:lstStyle/>
        <a:p>
          <a:r>
            <a:rPr lang="es-ES" dirty="0" smtClean="0"/>
            <a:t>Human </a:t>
          </a:r>
          <a:r>
            <a:rPr lang="es-ES" dirty="0" err="1" smtClean="0"/>
            <a:t>resources</a:t>
          </a:r>
          <a:endParaRPr lang="en-US" dirty="0"/>
        </a:p>
      </dgm:t>
    </dgm:pt>
    <dgm:pt modelId="{43BE5CCB-58EC-4883-AF17-8194613B4C73}" type="parTrans" cxnId="{EAB9BAA4-2418-42A6-8F60-72BFDE4B8945}">
      <dgm:prSet/>
      <dgm:spPr/>
      <dgm:t>
        <a:bodyPr/>
        <a:lstStyle/>
        <a:p>
          <a:endParaRPr lang="en-US"/>
        </a:p>
      </dgm:t>
    </dgm:pt>
    <dgm:pt modelId="{A4EC949C-E476-4DD8-8BD0-67A0989BE497}" type="sibTrans" cxnId="{EAB9BAA4-2418-42A6-8F60-72BFDE4B8945}">
      <dgm:prSet/>
      <dgm:spPr/>
      <dgm:t>
        <a:bodyPr/>
        <a:lstStyle/>
        <a:p>
          <a:endParaRPr lang="en-US"/>
        </a:p>
      </dgm:t>
    </dgm:pt>
    <dgm:pt modelId="{12491E43-997A-4F6B-A14E-00D58946269F}">
      <dgm:prSet phldrT="[Texto]"/>
      <dgm:spPr/>
      <dgm:t>
        <a:bodyPr/>
        <a:lstStyle/>
        <a:p>
          <a:r>
            <a:rPr lang="es-ES" dirty="0" err="1" smtClean="0"/>
            <a:t>Workforce</a:t>
          </a:r>
          <a:endParaRPr lang="en-US" dirty="0"/>
        </a:p>
      </dgm:t>
    </dgm:pt>
    <dgm:pt modelId="{FE5A3691-28D2-45F4-A929-FAFA0C8B3434}" type="parTrans" cxnId="{17E29608-293A-456C-AD19-58892E1F70EA}">
      <dgm:prSet/>
      <dgm:spPr/>
      <dgm:t>
        <a:bodyPr/>
        <a:lstStyle/>
        <a:p>
          <a:endParaRPr lang="en-US"/>
        </a:p>
      </dgm:t>
    </dgm:pt>
    <dgm:pt modelId="{4371C84A-EF50-41A5-8598-667DEFC7ED85}" type="sibTrans" cxnId="{17E29608-293A-456C-AD19-58892E1F70EA}">
      <dgm:prSet/>
      <dgm:spPr/>
      <dgm:t>
        <a:bodyPr/>
        <a:lstStyle/>
        <a:p>
          <a:endParaRPr lang="en-US"/>
        </a:p>
      </dgm:t>
    </dgm:pt>
    <dgm:pt modelId="{69CB8998-8F2D-478F-BD15-BEABD96CB512}">
      <dgm:prSet phldrT="[Texto]"/>
      <dgm:spPr/>
      <dgm:t>
        <a:bodyPr/>
        <a:lstStyle/>
        <a:p>
          <a:r>
            <a:rPr lang="es-ES" dirty="0" smtClean="0"/>
            <a:t>Money</a:t>
          </a:r>
          <a:endParaRPr lang="en-US" dirty="0"/>
        </a:p>
      </dgm:t>
    </dgm:pt>
    <dgm:pt modelId="{BFB1CE9F-497B-4E29-A4E7-2540013496F9}" type="parTrans" cxnId="{4CCE6AE0-8C64-47EC-AAC2-CEE9044A4362}">
      <dgm:prSet/>
      <dgm:spPr/>
      <dgm:t>
        <a:bodyPr/>
        <a:lstStyle/>
        <a:p>
          <a:endParaRPr lang="en-US"/>
        </a:p>
      </dgm:t>
    </dgm:pt>
    <dgm:pt modelId="{5672A147-DCA2-4418-B3E0-58A06B51D1D4}" type="sibTrans" cxnId="{4CCE6AE0-8C64-47EC-AAC2-CEE9044A4362}">
      <dgm:prSet/>
      <dgm:spPr/>
      <dgm:t>
        <a:bodyPr/>
        <a:lstStyle/>
        <a:p>
          <a:endParaRPr lang="en-US"/>
        </a:p>
      </dgm:t>
    </dgm:pt>
    <dgm:pt modelId="{0D24C36B-F53E-4115-9B93-7147179113EF}">
      <dgm:prSet phldrT="[Texto]"/>
      <dgm:spPr/>
      <dgm:t>
        <a:bodyPr/>
        <a:lstStyle/>
        <a:p>
          <a:r>
            <a:rPr lang="es-ES" dirty="0" err="1" smtClean="0"/>
            <a:t>Sources</a:t>
          </a:r>
          <a:r>
            <a:rPr lang="es-ES" dirty="0" smtClean="0"/>
            <a:t> of </a:t>
          </a:r>
          <a:r>
            <a:rPr lang="es-ES" dirty="0" err="1" smtClean="0"/>
            <a:t>energy</a:t>
          </a:r>
          <a:endParaRPr lang="en-US" dirty="0"/>
        </a:p>
      </dgm:t>
    </dgm:pt>
    <dgm:pt modelId="{D3CE3B09-52E9-41AE-AD28-9B7F07C9A777}" type="parTrans" cxnId="{C3BF7916-0164-4D51-A241-26D63A9289D7}">
      <dgm:prSet/>
      <dgm:spPr/>
      <dgm:t>
        <a:bodyPr/>
        <a:lstStyle/>
        <a:p>
          <a:endParaRPr lang="en-US"/>
        </a:p>
      </dgm:t>
    </dgm:pt>
    <dgm:pt modelId="{49D20A6D-1597-4D30-BA92-BF6CEC79E872}" type="sibTrans" cxnId="{C3BF7916-0164-4D51-A241-26D63A9289D7}">
      <dgm:prSet/>
      <dgm:spPr/>
      <dgm:t>
        <a:bodyPr/>
        <a:lstStyle/>
        <a:p>
          <a:endParaRPr lang="en-US"/>
        </a:p>
      </dgm:t>
    </dgm:pt>
    <dgm:pt modelId="{C0B9A2CD-3557-4367-A28E-1DDD52982360}">
      <dgm:prSet phldrT="[Texto]"/>
      <dgm:spPr/>
      <dgm:t>
        <a:bodyPr/>
        <a:lstStyle/>
        <a:p>
          <a:r>
            <a:rPr lang="es-ES" dirty="0" err="1" smtClean="0"/>
            <a:t>Factories</a:t>
          </a:r>
          <a:endParaRPr lang="en-US" dirty="0"/>
        </a:p>
      </dgm:t>
    </dgm:pt>
    <dgm:pt modelId="{88905B9C-A19F-44A8-A79F-71C8873FA501}" type="parTrans" cxnId="{11C83679-8349-4FEC-9F10-FF3FCB0DCB61}">
      <dgm:prSet/>
      <dgm:spPr/>
      <dgm:t>
        <a:bodyPr/>
        <a:lstStyle/>
        <a:p>
          <a:endParaRPr lang="en-US"/>
        </a:p>
      </dgm:t>
    </dgm:pt>
    <dgm:pt modelId="{B0BF4AB6-6BD5-432A-982A-D24909211511}" type="sibTrans" cxnId="{11C83679-8349-4FEC-9F10-FF3FCB0DCB61}">
      <dgm:prSet/>
      <dgm:spPr/>
      <dgm:t>
        <a:bodyPr/>
        <a:lstStyle/>
        <a:p>
          <a:endParaRPr lang="en-US"/>
        </a:p>
      </dgm:t>
    </dgm:pt>
    <dgm:pt modelId="{A4421B37-214A-45B1-BC09-EED2826A2BD4}">
      <dgm:prSet phldrT="[Texto]"/>
      <dgm:spPr/>
      <dgm:t>
        <a:bodyPr/>
        <a:lstStyle/>
        <a:p>
          <a:r>
            <a:rPr lang="es-ES" dirty="0" err="1" smtClean="0"/>
            <a:t>Skills</a:t>
          </a:r>
          <a:endParaRPr lang="en-US" dirty="0"/>
        </a:p>
      </dgm:t>
    </dgm:pt>
    <dgm:pt modelId="{BBA4BA79-D79D-491A-9535-78D301CA159D}" type="parTrans" cxnId="{4397F60D-386E-4223-885E-D74A2E174AFA}">
      <dgm:prSet/>
      <dgm:spPr/>
      <dgm:t>
        <a:bodyPr/>
        <a:lstStyle/>
        <a:p>
          <a:endParaRPr lang="en-US"/>
        </a:p>
      </dgm:t>
    </dgm:pt>
    <dgm:pt modelId="{75644F24-477E-4F5D-8FFC-E15E4EB11551}" type="sibTrans" cxnId="{4397F60D-386E-4223-885E-D74A2E174AFA}">
      <dgm:prSet/>
      <dgm:spPr/>
      <dgm:t>
        <a:bodyPr/>
        <a:lstStyle/>
        <a:p>
          <a:endParaRPr lang="en-US"/>
        </a:p>
      </dgm:t>
    </dgm:pt>
    <dgm:pt modelId="{0687D82E-DE68-44B4-9847-25649AD2BF2A}" type="pres">
      <dgm:prSet presAssocID="{3D904875-3CA9-443A-BDDD-3C42041D44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F14EE4-4F2C-4DE0-B04E-66AE73B575CA}" type="pres">
      <dgm:prSet presAssocID="{A78BDEC9-E69E-48E4-A4A1-E2B309FB1175}" presName="root" presStyleCnt="0"/>
      <dgm:spPr/>
    </dgm:pt>
    <dgm:pt modelId="{B55A3D98-DF9D-4302-BD0E-A1A88C8FB946}" type="pres">
      <dgm:prSet presAssocID="{A78BDEC9-E69E-48E4-A4A1-E2B309FB1175}" presName="rootComposite" presStyleCnt="0"/>
      <dgm:spPr/>
    </dgm:pt>
    <dgm:pt modelId="{F2585C57-7A1F-4236-93CB-917622C9A6A3}" type="pres">
      <dgm:prSet presAssocID="{A78BDEC9-E69E-48E4-A4A1-E2B309FB1175}" presName="rootText" presStyleLbl="node1" presStyleIdx="0" presStyleCnt="2"/>
      <dgm:spPr/>
      <dgm:t>
        <a:bodyPr/>
        <a:lstStyle/>
        <a:p>
          <a:endParaRPr lang="en-US"/>
        </a:p>
      </dgm:t>
    </dgm:pt>
    <dgm:pt modelId="{A68C0A69-2064-4C2C-8F10-0BFC3755E98F}" type="pres">
      <dgm:prSet presAssocID="{A78BDEC9-E69E-48E4-A4A1-E2B309FB1175}" presName="rootConnector" presStyleLbl="node1" presStyleIdx="0" presStyleCnt="2"/>
      <dgm:spPr/>
      <dgm:t>
        <a:bodyPr/>
        <a:lstStyle/>
        <a:p>
          <a:endParaRPr lang="en-US"/>
        </a:p>
      </dgm:t>
    </dgm:pt>
    <dgm:pt modelId="{2F26C552-F275-447A-B890-CB7EBBABB945}" type="pres">
      <dgm:prSet presAssocID="{A78BDEC9-E69E-48E4-A4A1-E2B309FB1175}" presName="childShape" presStyleCnt="0"/>
      <dgm:spPr/>
    </dgm:pt>
    <dgm:pt modelId="{895A3662-F3FA-4813-AB81-CF9DE29A3498}" type="pres">
      <dgm:prSet presAssocID="{B11F8D29-EDD6-421B-8ABB-0BA316E26AD1}" presName="Name13" presStyleLbl="parChTrans1D2" presStyleIdx="0" presStyleCnt="7"/>
      <dgm:spPr/>
      <dgm:t>
        <a:bodyPr/>
        <a:lstStyle/>
        <a:p>
          <a:endParaRPr lang="en-US"/>
        </a:p>
      </dgm:t>
    </dgm:pt>
    <dgm:pt modelId="{4706DCA2-BFD2-4625-9A2F-B1C067267340}" type="pres">
      <dgm:prSet presAssocID="{DEA8D9CB-9CBC-4DD3-8C14-29A1D15EBA25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406A-88B6-4210-8A19-A4BE30F85559}" type="pres">
      <dgm:prSet presAssocID="{50428CF1-F1D0-4416-AC6E-AF56F882EAEF}" presName="Name13" presStyleLbl="parChTrans1D2" presStyleIdx="1" presStyleCnt="7"/>
      <dgm:spPr/>
      <dgm:t>
        <a:bodyPr/>
        <a:lstStyle/>
        <a:p>
          <a:endParaRPr lang="en-US"/>
        </a:p>
      </dgm:t>
    </dgm:pt>
    <dgm:pt modelId="{428F6F93-BABC-4375-9658-A07734885EE6}" type="pres">
      <dgm:prSet presAssocID="{EE32037F-5F32-4CF4-B206-54CC812A6CA3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2F70-97F6-43FB-9A77-2FE9642470BC}" type="pres">
      <dgm:prSet presAssocID="{D3CE3B09-52E9-41AE-AD28-9B7F07C9A777}" presName="Name13" presStyleLbl="parChTrans1D2" presStyleIdx="2" presStyleCnt="7"/>
      <dgm:spPr/>
      <dgm:t>
        <a:bodyPr/>
        <a:lstStyle/>
        <a:p>
          <a:endParaRPr lang="en-US"/>
        </a:p>
      </dgm:t>
    </dgm:pt>
    <dgm:pt modelId="{85C8DE86-7CB5-435D-AE54-C1B71429E891}" type="pres">
      <dgm:prSet presAssocID="{0D24C36B-F53E-4115-9B93-7147179113EF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76FB4-52BD-4A44-8796-D6949ED24921}" type="pres">
      <dgm:prSet presAssocID="{CB0437A3-751A-4EA6-9A23-1DF8FEA9249D}" presName="root" presStyleCnt="0"/>
      <dgm:spPr/>
    </dgm:pt>
    <dgm:pt modelId="{945746A6-520B-456D-8D39-F5998984BF62}" type="pres">
      <dgm:prSet presAssocID="{CB0437A3-751A-4EA6-9A23-1DF8FEA9249D}" presName="rootComposite" presStyleCnt="0"/>
      <dgm:spPr/>
    </dgm:pt>
    <dgm:pt modelId="{683A57E4-FC16-471E-B27E-0B0779B9EB9C}" type="pres">
      <dgm:prSet presAssocID="{CB0437A3-751A-4EA6-9A23-1DF8FEA9249D}" presName="rootText" presStyleLbl="node1" presStyleIdx="1" presStyleCnt="2"/>
      <dgm:spPr/>
      <dgm:t>
        <a:bodyPr/>
        <a:lstStyle/>
        <a:p>
          <a:endParaRPr lang="en-US"/>
        </a:p>
      </dgm:t>
    </dgm:pt>
    <dgm:pt modelId="{B5661338-B3F3-4FF5-AFD3-31F41CE03568}" type="pres">
      <dgm:prSet presAssocID="{CB0437A3-751A-4EA6-9A23-1DF8FEA9249D}" presName="rootConnector" presStyleLbl="node1" presStyleIdx="1" presStyleCnt="2"/>
      <dgm:spPr/>
      <dgm:t>
        <a:bodyPr/>
        <a:lstStyle/>
        <a:p>
          <a:endParaRPr lang="en-US"/>
        </a:p>
      </dgm:t>
    </dgm:pt>
    <dgm:pt modelId="{6F6E3EBB-B9C6-4A24-8876-06E89D4B3CA3}" type="pres">
      <dgm:prSet presAssocID="{CB0437A3-751A-4EA6-9A23-1DF8FEA9249D}" presName="childShape" presStyleCnt="0"/>
      <dgm:spPr/>
    </dgm:pt>
    <dgm:pt modelId="{93DCEA88-64AD-484E-AD82-3269A653C43D}" type="pres">
      <dgm:prSet presAssocID="{FE5A3691-28D2-45F4-A929-FAFA0C8B3434}" presName="Name13" presStyleLbl="parChTrans1D2" presStyleIdx="3" presStyleCnt="7"/>
      <dgm:spPr/>
      <dgm:t>
        <a:bodyPr/>
        <a:lstStyle/>
        <a:p>
          <a:endParaRPr lang="en-US"/>
        </a:p>
      </dgm:t>
    </dgm:pt>
    <dgm:pt modelId="{5E352AF1-6A2F-49A3-BA23-DFA6CAC7868C}" type="pres">
      <dgm:prSet presAssocID="{12491E43-997A-4F6B-A14E-00D58946269F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AE732-1A4D-4CFD-8677-533736A9D2D7}" type="pres">
      <dgm:prSet presAssocID="{BFB1CE9F-497B-4E29-A4E7-2540013496F9}" presName="Name13" presStyleLbl="parChTrans1D2" presStyleIdx="4" presStyleCnt="7"/>
      <dgm:spPr/>
      <dgm:t>
        <a:bodyPr/>
        <a:lstStyle/>
        <a:p>
          <a:endParaRPr lang="en-US"/>
        </a:p>
      </dgm:t>
    </dgm:pt>
    <dgm:pt modelId="{96B78CEF-22E0-41F6-B6D7-4471AB2D1B78}" type="pres">
      <dgm:prSet presAssocID="{69CB8998-8F2D-478F-BD15-BEABD96CB512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BCF6F-C51F-4C06-BBE2-7002F8E91148}" type="pres">
      <dgm:prSet presAssocID="{88905B9C-A19F-44A8-A79F-71C8873FA501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B8B0F1E-9E7D-48DE-BCE8-4006CD4995BE}" type="pres">
      <dgm:prSet presAssocID="{C0B9A2CD-3557-4367-A28E-1DDD52982360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377E7-81F6-4686-8703-E237BD070940}" type="pres">
      <dgm:prSet presAssocID="{BBA4BA79-D79D-491A-9535-78D301CA159D}" presName="Name13" presStyleLbl="parChTrans1D2" presStyleIdx="6" presStyleCnt="7"/>
      <dgm:spPr/>
      <dgm:t>
        <a:bodyPr/>
        <a:lstStyle/>
        <a:p>
          <a:endParaRPr lang="en-US"/>
        </a:p>
      </dgm:t>
    </dgm:pt>
    <dgm:pt modelId="{1004F2F1-6EA1-4AFF-8B91-8C7713FA99E4}" type="pres">
      <dgm:prSet presAssocID="{A4421B37-214A-45B1-BC09-EED2826A2BD4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ED6A7-47EF-4CB6-A848-EA5DB4FA90AC}" type="presOf" srcId="{88905B9C-A19F-44A8-A79F-71C8873FA501}" destId="{DA5BCF6F-C51F-4C06-BBE2-7002F8E91148}" srcOrd="0" destOrd="0" presId="urn:microsoft.com/office/officeart/2005/8/layout/hierarchy3"/>
    <dgm:cxn modelId="{542704EE-DC2E-4D4E-8DD3-98105FE73BEB}" type="presOf" srcId="{CB0437A3-751A-4EA6-9A23-1DF8FEA9249D}" destId="{683A57E4-FC16-471E-B27E-0B0779B9EB9C}" srcOrd="0" destOrd="0" presId="urn:microsoft.com/office/officeart/2005/8/layout/hierarchy3"/>
    <dgm:cxn modelId="{3E647751-7EA5-4C2B-AB0B-BE5EB274F5A2}" type="presOf" srcId="{FE5A3691-28D2-45F4-A929-FAFA0C8B3434}" destId="{93DCEA88-64AD-484E-AD82-3269A653C43D}" srcOrd="0" destOrd="0" presId="urn:microsoft.com/office/officeart/2005/8/layout/hierarchy3"/>
    <dgm:cxn modelId="{4CCE6AE0-8C64-47EC-AAC2-CEE9044A4362}" srcId="{CB0437A3-751A-4EA6-9A23-1DF8FEA9249D}" destId="{69CB8998-8F2D-478F-BD15-BEABD96CB512}" srcOrd="1" destOrd="0" parTransId="{BFB1CE9F-497B-4E29-A4E7-2540013496F9}" sibTransId="{5672A147-DCA2-4418-B3E0-58A06B51D1D4}"/>
    <dgm:cxn modelId="{EE8E58AC-CBE5-4FAF-BA4F-E6283CF59A53}" srcId="{A78BDEC9-E69E-48E4-A4A1-E2B309FB1175}" destId="{DEA8D9CB-9CBC-4DD3-8C14-29A1D15EBA25}" srcOrd="0" destOrd="0" parTransId="{B11F8D29-EDD6-421B-8ABB-0BA316E26AD1}" sibTransId="{46809C75-91B0-4F8B-B661-15D992789F6A}"/>
    <dgm:cxn modelId="{E7AF87A3-D9FB-46C4-8D9D-1D392DEA493B}" type="presOf" srcId="{12491E43-997A-4F6B-A14E-00D58946269F}" destId="{5E352AF1-6A2F-49A3-BA23-DFA6CAC7868C}" srcOrd="0" destOrd="0" presId="urn:microsoft.com/office/officeart/2005/8/layout/hierarchy3"/>
    <dgm:cxn modelId="{C5CC9CDF-B98B-4466-9BB5-DC20E6AFA357}" type="presOf" srcId="{50428CF1-F1D0-4416-AC6E-AF56F882EAEF}" destId="{589A406A-88B6-4210-8A19-A4BE30F85559}" srcOrd="0" destOrd="0" presId="urn:microsoft.com/office/officeart/2005/8/layout/hierarchy3"/>
    <dgm:cxn modelId="{59F56C35-EAA9-495D-9E30-598D03BBFC36}" type="presOf" srcId="{CB0437A3-751A-4EA6-9A23-1DF8FEA9249D}" destId="{B5661338-B3F3-4FF5-AFD3-31F41CE03568}" srcOrd="1" destOrd="0" presId="urn:microsoft.com/office/officeart/2005/8/layout/hierarchy3"/>
    <dgm:cxn modelId="{71B00ED4-66B7-4B88-B46E-10C28FE4D5AF}" type="presOf" srcId="{C0B9A2CD-3557-4367-A28E-1DDD52982360}" destId="{2B8B0F1E-9E7D-48DE-BCE8-4006CD4995BE}" srcOrd="0" destOrd="0" presId="urn:microsoft.com/office/officeart/2005/8/layout/hierarchy3"/>
    <dgm:cxn modelId="{4397F60D-386E-4223-885E-D74A2E174AFA}" srcId="{CB0437A3-751A-4EA6-9A23-1DF8FEA9249D}" destId="{A4421B37-214A-45B1-BC09-EED2826A2BD4}" srcOrd="3" destOrd="0" parTransId="{BBA4BA79-D79D-491A-9535-78D301CA159D}" sibTransId="{75644F24-477E-4F5D-8FFC-E15E4EB11551}"/>
    <dgm:cxn modelId="{5A7D49E8-4AF5-44E3-80DB-5AF361AD88DD}" type="presOf" srcId="{0D24C36B-F53E-4115-9B93-7147179113EF}" destId="{85C8DE86-7CB5-435D-AE54-C1B71429E891}" srcOrd="0" destOrd="0" presId="urn:microsoft.com/office/officeart/2005/8/layout/hierarchy3"/>
    <dgm:cxn modelId="{17E29608-293A-456C-AD19-58892E1F70EA}" srcId="{CB0437A3-751A-4EA6-9A23-1DF8FEA9249D}" destId="{12491E43-997A-4F6B-A14E-00D58946269F}" srcOrd="0" destOrd="0" parTransId="{FE5A3691-28D2-45F4-A929-FAFA0C8B3434}" sibTransId="{4371C84A-EF50-41A5-8598-667DEFC7ED85}"/>
    <dgm:cxn modelId="{A5E5AC32-2194-4536-B539-EFD60B7B491C}" srcId="{3D904875-3CA9-443A-BDDD-3C42041D44EE}" destId="{A78BDEC9-E69E-48E4-A4A1-E2B309FB1175}" srcOrd="0" destOrd="0" parTransId="{7EE22BDF-7F19-490F-915D-C5141B248F93}" sibTransId="{37180346-0749-4E30-A844-298DE1DE2C26}"/>
    <dgm:cxn modelId="{7F296225-C30D-4032-8586-F8E63637F7CA}" type="presOf" srcId="{BBA4BA79-D79D-491A-9535-78D301CA159D}" destId="{FAE377E7-81F6-4686-8703-E237BD070940}" srcOrd="0" destOrd="0" presId="urn:microsoft.com/office/officeart/2005/8/layout/hierarchy3"/>
    <dgm:cxn modelId="{F6E496D0-A233-4FDD-8FBD-12B16CB94771}" type="presOf" srcId="{A4421B37-214A-45B1-BC09-EED2826A2BD4}" destId="{1004F2F1-6EA1-4AFF-8B91-8C7713FA99E4}" srcOrd="0" destOrd="0" presId="urn:microsoft.com/office/officeart/2005/8/layout/hierarchy3"/>
    <dgm:cxn modelId="{CB3BEB38-BDCD-420D-8143-8A63EC1303AD}" type="presOf" srcId="{B11F8D29-EDD6-421B-8ABB-0BA316E26AD1}" destId="{895A3662-F3FA-4813-AB81-CF9DE29A3498}" srcOrd="0" destOrd="0" presId="urn:microsoft.com/office/officeart/2005/8/layout/hierarchy3"/>
    <dgm:cxn modelId="{A9E53D3D-BC99-43B4-89A8-0455A4030AEE}" type="presOf" srcId="{69CB8998-8F2D-478F-BD15-BEABD96CB512}" destId="{96B78CEF-22E0-41F6-B6D7-4471AB2D1B78}" srcOrd="0" destOrd="0" presId="urn:microsoft.com/office/officeart/2005/8/layout/hierarchy3"/>
    <dgm:cxn modelId="{C5B440E6-B386-4E64-9F2F-3C7B5DC4BED0}" type="presOf" srcId="{D3CE3B09-52E9-41AE-AD28-9B7F07C9A777}" destId="{92CE2F70-97F6-43FB-9A77-2FE9642470BC}" srcOrd="0" destOrd="0" presId="urn:microsoft.com/office/officeart/2005/8/layout/hierarchy3"/>
    <dgm:cxn modelId="{D9609E27-37C5-4727-B497-828D4E0CFD07}" type="presOf" srcId="{3D904875-3CA9-443A-BDDD-3C42041D44EE}" destId="{0687D82E-DE68-44B4-9847-25649AD2BF2A}" srcOrd="0" destOrd="0" presId="urn:microsoft.com/office/officeart/2005/8/layout/hierarchy3"/>
    <dgm:cxn modelId="{233BE6E3-AF0F-4C79-BD48-A176F6F3B1FE}" type="presOf" srcId="{A78BDEC9-E69E-48E4-A4A1-E2B309FB1175}" destId="{F2585C57-7A1F-4236-93CB-917622C9A6A3}" srcOrd="0" destOrd="0" presId="urn:microsoft.com/office/officeart/2005/8/layout/hierarchy3"/>
    <dgm:cxn modelId="{0C02A349-1E04-4130-953A-960533B83604}" type="presOf" srcId="{A78BDEC9-E69E-48E4-A4A1-E2B309FB1175}" destId="{A68C0A69-2064-4C2C-8F10-0BFC3755E98F}" srcOrd="1" destOrd="0" presId="urn:microsoft.com/office/officeart/2005/8/layout/hierarchy3"/>
    <dgm:cxn modelId="{7FEB4982-A511-48FE-B797-0E4174827D23}" srcId="{A78BDEC9-E69E-48E4-A4A1-E2B309FB1175}" destId="{EE32037F-5F32-4CF4-B206-54CC812A6CA3}" srcOrd="1" destOrd="0" parTransId="{50428CF1-F1D0-4416-AC6E-AF56F882EAEF}" sibTransId="{D0DFA8B1-1605-411E-AD0D-C7B160BBAE40}"/>
    <dgm:cxn modelId="{07009D8A-39FE-4021-BC97-2E1B9E908408}" type="presOf" srcId="{DEA8D9CB-9CBC-4DD3-8C14-29A1D15EBA25}" destId="{4706DCA2-BFD2-4625-9A2F-B1C067267340}" srcOrd="0" destOrd="0" presId="urn:microsoft.com/office/officeart/2005/8/layout/hierarchy3"/>
    <dgm:cxn modelId="{11C83679-8349-4FEC-9F10-FF3FCB0DCB61}" srcId="{CB0437A3-751A-4EA6-9A23-1DF8FEA9249D}" destId="{C0B9A2CD-3557-4367-A28E-1DDD52982360}" srcOrd="2" destOrd="0" parTransId="{88905B9C-A19F-44A8-A79F-71C8873FA501}" sibTransId="{B0BF4AB6-6BD5-432A-982A-D24909211511}"/>
    <dgm:cxn modelId="{2A05EEDE-5F07-4956-80ED-E53F6CA86D5F}" type="presOf" srcId="{EE32037F-5F32-4CF4-B206-54CC812A6CA3}" destId="{428F6F93-BABC-4375-9658-A07734885EE6}" srcOrd="0" destOrd="0" presId="urn:microsoft.com/office/officeart/2005/8/layout/hierarchy3"/>
    <dgm:cxn modelId="{EAB9BAA4-2418-42A6-8F60-72BFDE4B8945}" srcId="{3D904875-3CA9-443A-BDDD-3C42041D44EE}" destId="{CB0437A3-751A-4EA6-9A23-1DF8FEA9249D}" srcOrd="1" destOrd="0" parTransId="{43BE5CCB-58EC-4883-AF17-8194613B4C73}" sibTransId="{A4EC949C-E476-4DD8-8BD0-67A0989BE497}"/>
    <dgm:cxn modelId="{C3BF7916-0164-4D51-A241-26D63A9289D7}" srcId="{A78BDEC9-E69E-48E4-A4A1-E2B309FB1175}" destId="{0D24C36B-F53E-4115-9B93-7147179113EF}" srcOrd="2" destOrd="0" parTransId="{D3CE3B09-52E9-41AE-AD28-9B7F07C9A777}" sibTransId="{49D20A6D-1597-4D30-BA92-BF6CEC79E872}"/>
    <dgm:cxn modelId="{5F5622DE-1F91-442C-93B9-9B3E5C5372F2}" type="presOf" srcId="{BFB1CE9F-497B-4E29-A4E7-2540013496F9}" destId="{EDFAE732-1A4D-4CFD-8677-533736A9D2D7}" srcOrd="0" destOrd="0" presId="urn:microsoft.com/office/officeart/2005/8/layout/hierarchy3"/>
    <dgm:cxn modelId="{AAE8B10B-181E-4569-8B58-19E5642381A9}" type="presParOf" srcId="{0687D82E-DE68-44B4-9847-25649AD2BF2A}" destId="{05F14EE4-4F2C-4DE0-B04E-66AE73B575CA}" srcOrd="0" destOrd="0" presId="urn:microsoft.com/office/officeart/2005/8/layout/hierarchy3"/>
    <dgm:cxn modelId="{39E40B33-B0AC-4335-B64E-C2C2CAA3A864}" type="presParOf" srcId="{05F14EE4-4F2C-4DE0-B04E-66AE73B575CA}" destId="{B55A3D98-DF9D-4302-BD0E-A1A88C8FB946}" srcOrd="0" destOrd="0" presId="urn:microsoft.com/office/officeart/2005/8/layout/hierarchy3"/>
    <dgm:cxn modelId="{87286C7C-46C9-44CD-8EA4-E3FEADF6F49F}" type="presParOf" srcId="{B55A3D98-DF9D-4302-BD0E-A1A88C8FB946}" destId="{F2585C57-7A1F-4236-93CB-917622C9A6A3}" srcOrd="0" destOrd="0" presId="urn:microsoft.com/office/officeart/2005/8/layout/hierarchy3"/>
    <dgm:cxn modelId="{0D5E2734-2B09-4BB8-8212-39D2B905073E}" type="presParOf" srcId="{B55A3D98-DF9D-4302-BD0E-A1A88C8FB946}" destId="{A68C0A69-2064-4C2C-8F10-0BFC3755E98F}" srcOrd="1" destOrd="0" presId="urn:microsoft.com/office/officeart/2005/8/layout/hierarchy3"/>
    <dgm:cxn modelId="{C1284CF2-BF91-403A-B38A-EBFEAC9140CE}" type="presParOf" srcId="{05F14EE4-4F2C-4DE0-B04E-66AE73B575CA}" destId="{2F26C552-F275-447A-B890-CB7EBBABB945}" srcOrd="1" destOrd="0" presId="urn:microsoft.com/office/officeart/2005/8/layout/hierarchy3"/>
    <dgm:cxn modelId="{458E2DE5-E1A5-430F-B214-C1A6F1A7C694}" type="presParOf" srcId="{2F26C552-F275-447A-B890-CB7EBBABB945}" destId="{895A3662-F3FA-4813-AB81-CF9DE29A3498}" srcOrd="0" destOrd="0" presId="urn:microsoft.com/office/officeart/2005/8/layout/hierarchy3"/>
    <dgm:cxn modelId="{BFB15240-D831-49D5-9470-38DF03E67AEE}" type="presParOf" srcId="{2F26C552-F275-447A-B890-CB7EBBABB945}" destId="{4706DCA2-BFD2-4625-9A2F-B1C067267340}" srcOrd="1" destOrd="0" presId="urn:microsoft.com/office/officeart/2005/8/layout/hierarchy3"/>
    <dgm:cxn modelId="{B389A33E-736B-4CA2-BB37-8EBD57A61E98}" type="presParOf" srcId="{2F26C552-F275-447A-B890-CB7EBBABB945}" destId="{589A406A-88B6-4210-8A19-A4BE30F85559}" srcOrd="2" destOrd="0" presId="urn:microsoft.com/office/officeart/2005/8/layout/hierarchy3"/>
    <dgm:cxn modelId="{C1313357-12E4-4D18-B558-07CBD21B6A4B}" type="presParOf" srcId="{2F26C552-F275-447A-B890-CB7EBBABB945}" destId="{428F6F93-BABC-4375-9658-A07734885EE6}" srcOrd="3" destOrd="0" presId="urn:microsoft.com/office/officeart/2005/8/layout/hierarchy3"/>
    <dgm:cxn modelId="{2A70BB15-F187-406C-BEC3-5E8CA8C0E8DC}" type="presParOf" srcId="{2F26C552-F275-447A-B890-CB7EBBABB945}" destId="{92CE2F70-97F6-43FB-9A77-2FE9642470BC}" srcOrd="4" destOrd="0" presId="urn:microsoft.com/office/officeart/2005/8/layout/hierarchy3"/>
    <dgm:cxn modelId="{A1562ED7-4B79-45E7-928F-D939FC1D1DE6}" type="presParOf" srcId="{2F26C552-F275-447A-B890-CB7EBBABB945}" destId="{85C8DE86-7CB5-435D-AE54-C1B71429E891}" srcOrd="5" destOrd="0" presId="urn:microsoft.com/office/officeart/2005/8/layout/hierarchy3"/>
    <dgm:cxn modelId="{DD601813-2225-43F1-8BD8-5D44AC23C60C}" type="presParOf" srcId="{0687D82E-DE68-44B4-9847-25649AD2BF2A}" destId="{AB676FB4-52BD-4A44-8796-D6949ED24921}" srcOrd="1" destOrd="0" presId="urn:microsoft.com/office/officeart/2005/8/layout/hierarchy3"/>
    <dgm:cxn modelId="{3D652559-D1E7-47F2-8F11-99C44177408F}" type="presParOf" srcId="{AB676FB4-52BD-4A44-8796-D6949ED24921}" destId="{945746A6-520B-456D-8D39-F5998984BF62}" srcOrd="0" destOrd="0" presId="urn:microsoft.com/office/officeart/2005/8/layout/hierarchy3"/>
    <dgm:cxn modelId="{84309D69-8283-4731-8018-92690E158801}" type="presParOf" srcId="{945746A6-520B-456D-8D39-F5998984BF62}" destId="{683A57E4-FC16-471E-B27E-0B0779B9EB9C}" srcOrd="0" destOrd="0" presId="urn:microsoft.com/office/officeart/2005/8/layout/hierarchy3"/>
    <dgm:cxn modelId="{50A6649C-6DE5-4DE7-A575-6329B185C4C3}" type="presParOf" srcId="{945746A6-520B-456D-8D39-F5998984BF62}" destId="{B5661338-B3F3-4FF5-AFD3-31F41CE03568}" srcOrd="1" destOrd="0" presId="urn:microsoft.com/office/officeart/2005/8/layout/hierarchy3"/>
    <dgm:cxn modelId="{DDA7BC24-7BF8-4D1D-A010-C7E085C80799}" type="presParOf" srcId="{AB676FB4-52BD-4A44-8796-D6949ED24921}" destId="{6F6E3EBB-B9C6-4A24-8876-06E89D4B3CA3}" srcOrd="1" destOrd="0" presId="urn:microsoft.com/office/officeart/2005/8/layout/hierarchy3"/>
    <dgm:cxn modelId="{1B2AA232-0AFD-42B9-A487-1297BD0187C7}" type="presParOf" srcId="{6F6E3EBB-B9C6-4A24-8876-06E89D4B3CA3}" destId="{93DCEA88-64AD-484E-AD82-3269A653C43D}" srcOrd="0" destOrd="0" presId="urn:microsoft.com/office/officeart/2005/8/layout/hierarchy3"/>
    <dgm:cxn modelId="{1D5DEB67-15ED-4277-A6DF-094F850F71FD}" type="presParOf" srcId="{6F6E3EBB-B9C6-4A24-8876-06E89D4B3CA3}" destId="{5E352AF1-6A2F-49A3-BA23-DFA6CAC7868C}" srcOrd="1" destOrd="0" presId="urn:microsoft.com/office/officeart/2005/8/layout/hierarchy3"/>
    <dgm:cxn modelId="{F349243B-4F5B-4F72-BB33-C1F7A8DA6019}" type="presParOf" srcId="{6F6E3EBB-B9C6-4A24-8876-06E89D4B3CA3}" destId="{EDFAE732-1A4D-4CFD-8677-533736A9D2D7}" srcOrd="2" destOrd="0" presId="urn:microsoft.com/office/officeart/2005/8/layout/hierarchy3"/>
    <dgm:cxn modelId="{DB1A4668-9269-41A6-89FC-CFB2BB528E54}" type="presParOf" srcId="{6F6E3EBB-B9C6-4A24-8876-06E89D4B3CA3}" destId="{96B78CEF-22E0-41F6-B6D7-4471AB2D1B78}" srcOrd="3" destOrd="0" presId="urn:microsoft.com/office/officeart/2005/8/layout/hierarchy3"/>
    <dgm:cxn modelId="{355DED74-D316-4D03-8931-0E37EBBA648A}" type="presParOf" srcId="{6F6E3EBB-B9C6-4A24-8876-06E89D4B3CA3}" destId="{DA5BCF6F-C51F-4C06-BBE2-7002F8E91148}" srcOrd="4" destOrd="0" presId="urn:microsoft.com/office/officeart/2005/8/layout/hierarchy3"/>
    <dgm:cxn modelId="{61497EE6-6645-45FA-9664-A3216D96E9B2}" type="presParOf" srcId="{6F6E3EBB-B9C6-4A24-8876-06E89D4B3CA3}" destId="{2B8B0F1E-9E7D-48DE-BCE8-4006CD4995BE}" srcOrd="5" destOrd="0" presId="urn:microsoft.com/office/officeart/2005/8/layout/hierarchy3"/>
    <dgm:cxn modelId="{27EFC6A8-E40F-4C16-AE51-FC23DC1D58BE}" type="presParOf" srcId="{6F6E3EBB-B9C6-4A24-8876-06E89D4B3CA3}" destId="{FAE377E7-81F6-4686-8703-E237BD070940}" srcOrd="6" destOrd="0" presId="urn:microsoft.com/office/officeart/2005/8/layout/hierarchy3"/>
    <dgm:cxn modelId="{C61676D2-FA4E-41D5-96E6-2ADA2AC47AF9}" type="presParOf" srcId="{6F6E3EBB-B9C6-4A24-8876-06E89D4B3CA3}" destId="{1004F2F1-6EA1-4AFF-8B91-8C7713FA99E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080F3-23DB-437B-A31D-4B2C94DFE62B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CD2D3F5-C5D5-4821-B3A7-9CDF90BEFD97}">
      <dgm:prSet phldrT="[Texto]"/>
      <dgm:spPr/>
      <dgm:t>
        <a:bodyPr/>
        <a:lstStyle/>
        <a:p>
          <a:r>
            <a:rPr lang="es-ES" dirty="0" smtClean="0">
              <a:solidFill>
                <a:schemeClr val="accent2">
                  <a:lumMod val="75000"/>
                </a:schemeClr>
              </a:solidFill>
            </a:rPr>
            <a:t>Causes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396FC3F-ABC4-4F05-8D4F-6AD529D0A09D}" type="parTrans" cxnId="{3DC34485-7CDA-4319-B910-57DEF0A89168}">
      <dgm:prSet/>
      <dgm:spPr/>
      <dgm:t>
        <a:bodyPr/>
        <a:lstStyle/>
        <a:p>
          <a:endParaRPr lang="en-US"/>
        </a:p>
      </dgm:t>
    </dgm:pt>
    <dgm:pt modelId="{8FB19B02-4676-45BD-9223-B7BA5C9795C9}" type="sibTrans" cxnId="{3DC34485-7CDA-4319-B910-57DEF0A89168}">
      <dgm:prSet/>
      <dgm:spPr/>
      <dgm:t>
        <a:bodyPr/>
        <a:lstStyle/>
        <a:p>
          <a:endParaRPr lang="en-US"/>
        </a:p>
      </dgm:t>
    </dgm:pt>
    <dgm:pt modelId="{B79F74B6-2C79-4034-BBA5-6D407715A405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progress</a:t>
          </a:r>
          <a:r>
            <a:rPr lang="es-ES" dirty="0" smtClean="0"/>
            <a:t> of </a:t>
          </a:r>
          <a:r>
            <a:rPr lang="es-ES" dirty="0" err="1" smtClean="0"/>
            <a:t>telecommunications</a:t>
          </a:r>
          <a:endParaRPr lang="en-US" dirty="0"/>
        </a:p>
      </dgm:t>
    </dgm:pt>
    <dgm:pt modelId="{66EE11F0-5F06-4AAF-8A96-12B4D6CBA82A}" type="parTrans" cxnId="{74D48B2B-5AA2-4409-A9A6-4FDD58F29C54}">
      <dgm:prSet/>
      <dgm:spPr/>
      <dgm:t>
        <a:bodyPr/>
        <a:lstStyle/>
        <a:p>
          <a:endParaRPr lang="en-US"/>
        </a:p>
      </dgm:t>
    </dgm:pt>
    <dgm:pt modelId="{C93EE1FB-6903-491D-86DC-4FD7809528F5}" type="sibTrans" cxnId="{74D48B2B-5AA2-4409-A9A6-4FDD58F29C54}">
      <dgm:prSet/>
      <dgm:spPr/>
      <dgm:t>
        <a:bodyPr/>
        <a:lstStyle/>
        <a:p>
          <a:endParaRPr lang="en-US"/>
        </a:p>
      </dgm:t>
    </dgm:pt>
    <dgm:pt modelId="{971E4B9B-2B54-4743-A6D9-7816CD9DC5A5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improvement</a:t>
          </a:r>
          <a:r>
            <a:rPr lang="es-ES" dirty="0" smtClean="0"/>
            <a:t> of </a:t>
          </a:r>
          <a:r>
            <a:rPr lang="es-ES" dirty="0" err="1" smtClean="0"/>
            <a:t>transport</a:t>
          </a:r>
          <a:endParaRPr lang="en-US" dirty="0"/>
        </a:p>
      </dgm:t>
    </dgm:pt>
    <dgm:pt modelId="{75A3E0C3-F14F-41F7-A4F6-EAD8715053F7}" type="parTrans" cxnId="{CB65733D-4C4A-4578-A8E4-D10F4BC58F9A}">
      <dgm:prSet/>
      <dgm:spPr/>
      <dgm:t>
        <a:bodyPr/>
        <a:lstStyle/>
        <a:p>
          <a:endParaRPr lang="en-US"/>
        </a:p>
      </dgm:t>
    </dgm:pt>
    <dgm:pt modelId="{2A255AA2-0F09-4B13-8AA9-6C56542A32AB}" type="sibTrans" cxnId="{CB65733D-4C4A-4578-A8E4-D10F4BC58F9A}">
      <dgm:prSet/>
      <dgm:spPr/>
      <dgm:t>
        <a:bodyPr/>
        <a:lstStyle/>
        <a:p>
          <a:endParaRPr lang="en-US"/>
        </a:p>
      </dgm:t>
    </dgm:pt>
    <dgm:pt modelId="{D91AB48C-B583-4494-9D09-33E41C837E9A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widespread</a:t>
          </a:r>
          <a:r>
            <a:rPr lang="es-ES" dirty="0" smtClean="0"/>
            <a:t> </a:t>
          </a:r>
          <a:r>
            <a:rPr lang="es-ES" dirty="0" err="1" smtClean="0"/>
            <a:t>adoption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capitalist</a:t>
          </a:r>
          <a:r>
            <a:rPr lang="es-ES" dirty="0" smtClean="0"/>
            <a:t> </a:t>
          </a:r>
          <a:r>
            <a:rPr lang="es-ES" dirty="0" err="1" smtClean="0"/>
            <a:t>system</a:t>
          </a:r>
          <a:r>
            <a:rPr lang="es-ES" dirty="0" smtClean="0"/>
            <a:t> and </a:t>
          </a:r>
          <a:r>
            <a:rPr lang="es-ES" dirty="0" err="1" smtClean="0"/>
            <a:t>the</a:t>
          </a:r>
          <a:r>
            <a:rPr lang="es-ES" dirty="0" smtClean="0"/>
            <a:t> use of neoliberal ideas</a:t>
          </a:r>
          <a:endParaRPr lang="en-US" dirty="0"/>
        </a:p>
      </dgm:t>
    </dgm:pt>
    <dgm:pt modelId="{59629D39-2F0A-4377-9638-76237087C65E}" type="parTrans" cxnId="{E654F291-22EB-4B5A-9925-72F787440CE6}">
      <dgm:prSet/>
      <dgm:spPr/>
      <dgm:t>
        <a:bodyPr/>
        <a:lstStyle/>
        <a:p>
          <a:endParaRPr lang="en-US"/>
        </a:p>
      </dgm:t>
    </dgm:pt>
    <dgm:pt modelId="{DE127743-60E3-4CE1-ABAD-59972956F68A}" type="sibTrans" cxnId="{E654F291-22EB-4B5A-9925-72F787440CE6}">
      <dgm:prSet/>
      <dgm:spPr/>
      <dgm:t>
        <a:bodyPr/>
        <a:lstStyle/>
        <a:p>
          <a:endParaRPr lang="en-US"/>
        </a:p>
      </dgm:t>
    </dgm:pt>
    <dgm:pt modelId="{7590DAD0-9006-4C8B-B0F0-8541B4501EED}" type="pres">
      <dgm:prSet presAssocID="{BB9080F3-23DB-437B-A31D-4B2C94DFE6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8ACCA42-E0A3-4C6D-B0B4-A0E34761C472}" type="pres">
      <dgm:prSet presAssocID="{ACD2D3F5-C5D5-4821-B3A7-9CDF90BEFD97}" presName="thickLine" presStyleLbl="alignNode1" presStyleIdx="0" presStyleCnt="1"/>
      <dgm:spPr/>
    </dgm:pt>
    <dgm:pt modelId="{3AEA56D1-F3FD-4706-ABB5-D3D81BE33E64}" type="pres">
      <dgm:prSet presAssocID="{ACD2D3F5-C5D5-4821-B3A7-9CDF90BEFD97}" presName="horz1" presStyleCnt="0"/>
      <dgm:spPr/>
    </dgm:pt>
    <dgm:pt modelId="{04838112-BFF0-4A65-A255-3F6ED137F111}" type="pres">
      <dgm:prSet presAssocID="{ACD2D3F5-C5D5-4821-B3A7-9CDF90BEFD97}" presName="tx1" presStyleLbl="revTx" presStyleIdx="0" presStyleCnt="4"/>
      <dgm:spPr/>
      <dgm:t>
        <a:bodyPr/>
        <a:lstStyle/>
        <a:p>
          <a:endParaRPr lang="en-US"/>
        </a:p>
      </dgm:t>
    </dgm:pt>
    <dgm:pt modelId="{08C0DC5F-D2D2-46AD-A2D6-4B2485F8DF4B}" type="pres">
      <dgm:prSet presAssocID="{ACD2D3F5-C5D5-4821-B3A7-9CDF90BEFD97}" presName="vert1" presStyleCnt="0"/>
      <dgm:spPr/>
    </dgm:pt>
    <dgm:pt modelId="{37CA4E5A-C83C-4BA9-8A43-3DBD118127FF}" type="pres">
      <dgm:prSet presAssocID="{B79F74B6-2C79-4034-BBA5-6D407715A405}" presName="vertSpace2a" presStyleCnt="0"/>
      <dgm:spPr/>
    </dgm:pt>
    <dgm:pt modelId="{604657B7-6168-4AFA-AC6B-D602C9A93CE6}" type="pres">
      <dgm:prSet presAssocID="{B79F74B6-2C79-4034-BBA5-6D407715A405}" presName="horz2" presStyleCnt="0"/>
      <dgm:spPr/>
    </dgm:pt>
    <dgm:pt modelId="{63F6840F-867D-45F1-B871-654ED87001D4}" type="pres">
      <dgm:prSet presAssocID="{B79F74B6-2C79-4034-BBA5-6D407715A405}" presName="horzSpace2" presStyleCnt="0"/>
      <dgm:spPr/>
    </dgm:pt>
    <dgm:pt modelId="{9F7BAA68-2D3F-44FD-945E-ED5B7F057A5C}" type="pres">
      <dgm:prSet presAssocID="{B79F74B6-2C79-4034-BBA5-6D407715A405}" presName="tx2" presStyleLbl="revTx" presStyleIdx="1" presStyleCnt="4"/>
      <dgm:spPr/>
      <dgm:t>
        <a:bodyPr/>
        <a:lstStyle/>
        <a:p>
          <a:endParaRPr lang="en-US"/>
        </a:p>
      </dgm:t>
    </dgm:pt>
    <dgm:pt modelId="{833C0FBB-F140-4FD3-8155-D67F5C4A8F4B}" type="pres">
      <dgm:prSet presAssocID="{B79F74B6-2C79-4034-BBA5-6D407715A405}" presName="vert2" presStyleCnt="0"/>
      <dgm:spPr/>
    </dgm:pt>
    <dgm:pt modelId="{8C6BE1EF-005C-4DE9-ACCC-D0C829E7265A}" type="pres">
      <dgm:prSet presAssocID="{B79F74B6-2C79-4034-BBA5-6D407715A405}" presName="thinLine2b" presStyleLbl="callout" presStyleIdx="0" presStyleCnt="3"/>
      <dgm:spPr/>
    </dgm:pt>
    <dgm:pt modelId="{C42EC12A-864E-486F-92DD-F46BD687CD5E}" type="pres">
      <dgm:prSet presAssocID="{B79F74B6-2C79-4034-BBA5-6D407715A405}" presName="vertSpace2b" presStyleCnt="0"/>
      <dgm:spPr/>
    </dgm:pt>
    <dgm:pt modelId="{ACE5AE8C-9533-405A-8FC6-7B5FDF0A9470}" type="pres">
      <dgm:prSet presAssocID="{971E4B9B-2B54-4743-A6D9-7816CD9DC5A5}" presName="horz2" presStyleCnt="0"/>
      <dgm:spPr/>
    </dgm:pt>
    <dgm:pt modelId="{6C883EEA-CD8E-4397-B40B-20FB3512CA8D}" type="pres">
      <dgm:prSet presAssocID="{971E4B9B-2B54-4743-A6D9-7816CD9DC5A5}" presName="horzSpace2" presStyleCnt="0"/>
      <dgm:spPr/>
    </dgm:pt>
    <dgm:pt modelId="{7724B77F-EAD7-46B8-AFD2-38893648C1C4}" type="pres">
      <dgm:prSet presAssocID="{971E4B9B-2B54-4743-A6D9-7816CD9DC5A5}" presName="tx2" presStyleLbl="revTx" presStyleIdx="2" presStyleCnt="4"/>
      <dgm:spPr/>
      <dgm:t>
        <a:bodyPr/>
        <a:lstStyle/>
        <a:p>
          <a:endParaRPr lang="en-US"/>
        </a:p>
      </dgm:t>
    </dgm:pt>
    <dgm:pt modelId="{403B3A83-D7D4-4736-B128-959F63759C48}" type="pres">
      <dgm:prSet presAssocID="{971E4B9B-2B54-4743-A6D9-7816CD9DC5A5}" presName="vert2" presStyleCnt="0"/>
      <dgm:spPr/>
    </dgm:pt>
    <dgm:pt modelId="{DD7252BC-7F0F-406F-8EDD-345DF7187115}" type="pres">
      <dgm:prSet presAssocID="{971E4B9B-2B54-4743-A6D9-7816CD9DC5A5}" presName="thinLine2b" presStyleLbl="callout" presStyleIdx="1" presStyleCnt="3"/>
      <dgm:spPr/>
    </dgm:pt>
    <dgm:pt modelId="{5955807A-B3B3-4E01-89E9-6E5D9530EEAA}" type="pres">
      <dgm:prSet presAssocID="{971E4B9B-2B54-4743-A6D9-7816CD9DC5A5}" presName="vertSpace2b" presStyleCnt="0"/>
      <dgm:spPr/>
    </dgm:pt>
    <dgm:pt modelId="{1EEAD4B5-E9E9-4FE2-BAB0-F6C0C0C737A6}" type="pres">
      <dgm:prSet presAssocID="{D91AB48C-B583-4494-9D09-33E41C837E9A}" presName="horz2" presStyleCnt="0"/>
      <dgm:spPr/>
    </dgm:pt>
    <dgm:pt modelId="{004B8E03-1EAE-46F3-867D-29B13D72F5B3}" type="pres">
      <dgm:prSet presAssocID="{D91AB48C-B583-4494-9D09-33E41C837E9A}" presName="horzSpace2" presStyleCnt="0"/>
      <dgm:spPr/>
    </dgm:pt>
    <dgm:pt modelId="{FFFFC7E1-3D74-4553-ADA0-DC842BDD3E32}" type="pres">
      <dgm:prSet presAssocID="{D91AB48C-B583-4494-9D09-33E41C837E9A}" presName="tx2" presStyleLbl="revTx" presStyleIdx="3" presStyleCnt="4"/>
      <dgm:spPr/>
      <dgm:t>
        <a:bodyPr/>
        <a:lstStyle/>
        <a:p>
          <a:endParaRPr lang="en-US"/>
        </a:p>
      </dgm:t>
    </dgm:pt>
    <dgm:pt modelId="{D8A38EC6-8D87-4E29-A224-ECF156BB22F0}" type="pres">
      <dgm:prSet presAssocID="{D91AB48C-B583-4494-9D09-33E41C837E9A}" presName="vert2" presStyleCnt="0"/>
      <dgm:spPr/>
    </dgm:pt>
    <dgm:pt modelId="{ABE40934-62E6-440D-9FF6-FAE8E52F8FA1}" type="pres">
      <dgm:prSet presAssocID="{D91AB48C-B583-4494-9D09-33E41C837E9A}" presName="thinLine2b" presStyleLbl="callout" presStyleIdx="2" presStyleCnt="3"/>
      <dgm:spPr/>
    </dgm:pt>
    <dgm:pt modelId="{5414F828-3CAB-4C8D-A57B-5498F7AE81CD}" type="pres">
      <dgm:prSet presAssocID="{D91AB48C-B583-4494-9D09-33E41C837E9A}" presName="vertSpace2b" presStyleCnt="0"/>
      <dgm:spPr/>
    </dgm:pt>
  </dgm:ptLst>
  <dgm:cxnLst>
    <dgm:cxn modelId="{E654F291-22EB-4B5A-9925-72F787440CE6}" srcId="{ACD2D3F5-C5D5-4821-B3A7-9CDF90BEFD97}" destId="{D91AB48C-B583-4494-9D09-33E41C837E9A}" srcOrd="2" destOrd="0" parTransId="{59629D39-2F0A-4377-9638-76237087C65E}" sibTransId="{DE127743-60E3-4CE1-ABAD-59972956F68A}"/>
    <dgm:cxn modelId="{45416F3A-D39A-45B7-9C49-7A277CC08B33}" type="presOf" srcId="{971E4B9B-2B54-4743-A6D9-7816CD9DC5A5}" destId="{7724B77F-EAD7-46B8-AFD2-38893648C1C4}" srcOrd="0" destOrd="0" presId="urn:microsoft.com/office/officeart/2008/layout/LinedList"/>
    <dgm:cxn modelId="{AAD37FC0-852F-49A7-A0C2-A1C7BF9A7C76}" type="presOf" srcId="{D91AB48C-B583-4494-9D09-33E41C837E9A}" destId="{FFFFC7E1-3D74-4553-ADA0-DC842BDD3E32}" srcOrd="0" destOrd="0" presId="urn:microsoft.com/office/officeart/2008/layout/LinedList"/>
    <dgm:cxn modelId="{74D48B2B-5AA2-4409-A9A6-4FDD58F29C54}" srcId="{ACD2D3F5-C5D5-4821-B3A7-9CDF90BEFD97}" destId="{B79F74B6-2C79-4034-BBA5-6D407715A405}" srcOrd="0" destOrd="0" parTransId="{66EE11F0-5F06-4AAF-8A96-12B4D6CBA82A}" sibTransId="{C93EE1FB-6903-491D-86DC-4FD7809528F5}"/>
    <dgm:cxn modelId="{CB65733D-4C4A-4578-A8E4-D10F4BC58F9A}" srcId="{ACD2D3F5-C5D5-4821-B3A7-9CDF90BEFD97}" destId="{971E4B9B-2B54-4743-A6D9-7816CD9DC5A5}" srcOrd="1" destOrd="0" parTransId="{75A3E0C3-F14F-41F7-A4F6-EAD8715053F7}" sibTransId="{2A255AA2-0F09-4B13-8AA9-6C56542A32AB}"/>
    <dgm:cxn modelId="{3DC34485-7CDA-4319-B910-57DEF0A89168}" srcId="{BB9080F3-23DB-437B-A31D-4B2C94DFE62B}" destId="{ACD2D3F5-C5D5-4821-B3A7-9CDF90BEFD97}" srcOrd="0" destOrd="0" parTransId="{0396FC3F-ABC4-4F05-8D4F-6AD529D0A09D}" sibTransId="{8FB19B02-4676-45BD-9223-B7BA5C9795C9}"/>
    <dgm:cxn modelId="{B05B61ED-DE9D-4C3F-8F04-F33802F966BA}" type="presOf" srcId="{BB9080F3-23DB-437B-A31D-4B2C94DFE62B}" destId="{7590DAD0-9006-4C8B-B0F0-8541B4501EED}" srcOrd="0" destOrd="0" presId="urn:microsoft.com/office/officeart/2008/layout/LinedList"/>
    <dgm:cxn modelId="{F584F3C2-E412-4921-A99C-9D5BA1A4738B}" type="presOf" srcId="{ACD2D3F5-C5D5-4821-B3A7-9CDF90BEFD97}" destId="{04838112-BFF0-4A65-A255-3F6ED137F111}" srcOrd="0" destOrd="0" presId="urn:microsoft.com/office/officeart/2008/layout/LinedList"/>
    <dgm:cxn modelId="{442FFBA7-C88B-415D-A731-71571DF38B4D}" type="presOf" srcId="{B79F74B6-2C79-4034-BBA5-6D407715A405}" destId="{9F7BAA68-2D3F-44FD-945E-ED5B7F057A5C}" srcOrd="0" destOrd="0" presId="urn:microsoft.com/office/officeart/2008/layout/LinedList"/>
    <dgm:cxn modelId="{B2B90F46-7AA8-41A8-BF96-BEC2C65ED8C0}" type="presParOf" srcId="{7590DAD0-9006-4C8B-B0F0-8541B4501EED}" destId="{C8ACCA42-E0A3-4C6D-B0B4-A0E34761C472}" srcOrd="0" destOrd="0" presId="urn:microsoft.com/office/officeart/2008/layout/LinedList"/>
    <dgm:cxn modelId="{C84F0467-B177-4FD2-9334-14CC972E364D}" type="presParOf" srcId="{7590DAD0-9006-4C8B-B0F0-8541B4501EED}" destId="{3AEA56D1-F3FD-4706-ABB5-D3D81BE33E64}" srcOrd="1" destOrd="0" presId="urn:microsoft.com/office/officeart/2008/layout/LinedList"/>
    <dgm:cxn modelId="{95F3E2DF-519C-4A0D-B79A-CF383F8DFC10}" type="presParOf" srcId="{3AEA56D1-F3FD-4706-ABB5-D3D81BE33E64}" destId="{04838112-BFF0-4A65-A255-3F6ED137F111}" srcOrd="0" destOrd="0" presId="urn:microsoft.com/office/officeart/2008/layout/LinedList"/>
    <dgm:cxn modelId="{348A0AFA-CF64-44A5-A63D-B0662F571B1E}" type="presParOf" srcId="{3AEA56D1-F3FD-4706-ABB5-D3D81BE33E64}" destId="{08C0DC5F-D2D2-46AD-A2D6-4B2485F8DF4B}" srcOrd="1" destOrd="0" presId="urn:microsoft.com/office/officeart/2008/layout/LinedList"/>
    <dgm:cxn modelId="{ABBE7076-EA01-47CE-A10A-A6BB21721A5B}" type="presParOf" srcId="{08C0DC5F-D2D2-46AD-A2D6-4B2485F8DF4B}" destId="{37CA4E5A-C83C-4BA9-8A43-3DBD118127FF}" srcOrd="0" destOrd="0" presId="urn:microsoft.com/office/officeart/2008/layout/LinedList"/>
    <dgm:cxn modelId="{C1E84860-44EC-41BB-B182-2712B825D144}" type="presParOf" srcId="{08C0DC5F-D2D2-46AD-A2D6-4B2485F8DF4B}" destId="{604657B7-6168-4AFA-AC6B-D602C9A93CE6}" srcOrd="1" destOrd="0" presId="urn:microsoft.com/office/officeart/2008/layout/LinedList"/>
    <dgm:cxn modelId="{8FD1958C-CF4F-4651-9D74-5371367B0654}" type="presParOf" srcId="{604657B7-6168-4AFA-AC6B-D602C9A93CE6}" destId="{63F6840F-867D-45F1-B871-654ED87001D4}" srcOrd="0" destOrd="0" presId="urn:microsoft.com/office/officeart/2008/layout/LinedList"/>
    <dgm:cxn modelId="{DEE5C469-FBCE-4C3B-AB39-195D9547AB1F}" type="presParOf" srcId="{604657B7-6168-4AFA-AC6B-D602C9A93CE6}" destId="{9F7BAA68-2D3F-44FD-945E-ED5B7F057A5C}" srcOrd="1" destOrd="0" presId="urn:microsoft.com/office/officeart/2008/layout/LinedList"/>
    <dgm:cxn modelId="{1E53EC91-98E8-40F2-9F3D-BF139775150D}" type="presParOf" srcId="{604657B7-6168-4AFA-AC6B-D602C9A93CE6}" destId="{833C0FBB-F140-4FD3-8155-D67F5C4A8F4B}" srcOrd="2" destOrd="0" presId="urn:microsoft.com/office/officeart/2008/layout/LinedList"/>
    <dgm:cxn modelId="{500CCE2B-E593-4FC9-ADCF-3977AEB628AA}" type="presParOf" srcId="{08C0DC5F-D2D2-46AD-A2D6-4B2485F8DF4B}" destId="{8C6BE1EF-005C-4DE9-ACCC-D0C829E7265A}" srcOrd="2" destOrd="0" presId="urn:microsoft.com/office/officeart/2008/layout/LinedList"/>
    <dgm:cxn modelId="{F532A5C0-F0E4-4399-BE0E-9C0B8228B7E0}" type="presParOf" srcId="{08C0DC5F-D2D2-46AD-A2D6-4B2485F8DF4B}" destId="{C42EC12A-864E-486F-92DD-F46BD687CD5E}" srcOrd="3" destOrd="0" presId="urn:microsoft.com/office/officeart/2008/layout/LinedList"/>
    <dgm:cxn modelId="{A1FD28ED-4524-4ABD-8EEB-5ED1EEE635BF}" type="presParOf" srcId="{08C0DC5F-D2D2-46AD-A2D6-4B2485F8DF4B}" destId="{ACE5AE8C-9533-405A-8FC6-7B5FDF0A9470}" srcOrd="4" destOrd="0" presId="urn:microsoft.com/office/officeart/2008/layout/LinedList"/>
    <dgm:cxn modelId="{0612CF36-F708-4507-942A-B1B49BD038D1}" type="presParOf" srcId="{ACE5AE8C-9533-405A-8FC6-7B5FDF0A9470}" destId="{6C883EEA-CD8E-4397-B40B-20FB3512CA8D}" srcOrd="0" destOrd="0" presId="urn:microsoft.com/office/officeart/2008/layout/LinedList"/>
    <dgm:cxn modelId="{0C131766-7FB4-4F8F-9982-848BF592E2E5}" type="presParOf" srcId="{ACE5AE8C-9533-405A-8FC6-7B5FDF0A9470}" destId="{7724B77F-EAD7-46B8-AFD2-38893648C1C4}" srcOrd="1" destOrd="0" presId="urn:microsoft.com/office/officeart/2008/layout/LinedList"/>
    <dgm:cxn modelId="{B3B55B73-7A70-439A-A43D-B4D37C6ED950}" type="presParOf" srcId="{ACE5AE8C-9533-405A-8FC6-7B5FDF0A9470}" destId="{403B3A83-D7D4-4736-B128-959F63759C48}" srcOrd="2" destOrd="0" presId="urn:microsoft.com/office/officeart/2008/layout/LinedList"/>
    <dgm:cxn modelId="{086991C5-D25C-425B-8D2E-E537D8EBD28F}" type="presParOf" srcId="{08C0DC5F-D2D2-46AD-A2D6-4B2485F8DF4B}" destId="{DD7252BC-7F0F-406F-8EDD-345DF7187115}" srcOrd="5" destOrd="0" presId="urn:microsoft.com/office/officeart/2008/layout/LinedList"/>
    <dgm:cxn modelId="{61AA913B-F91F-482D-B57C-56859BECAB1E}" type="presParOf" srcId="{08C0DC5F-D2D2-46AD-A2D6-4B2485F8DF4B}" destId="{5955807A-B3B3-4E01-89E9-6E5D9530EEAA}" srcOrd="6" destOrd="0" presId="urn:microsoft.com/office/officeart/2008/layout/LinedList"/>
    <dgm:cxn modelId="{B9FAD84E-12F8-4AFB-8DAB-A849F8797D59}" type="presParOf" srcId="{08C0DC5F-D2D2-46AD-A2D6-4B2485F8DF4B}" destId="{1EEAD4B5-E9E9-4FE2-BAB0-F6C0C0C737A6}" srcOrd="7" destOrd="0" presId="urn:microsoft.com/office/officeart/2008/layout/LinedList"/>
    <dgm:cxn modelId="{C562F3BA-1100-41E2-8B71-FCE5A2F869BC}" type="presParOf" srcId="{1EEAD4B5-E9E9-4FE2-BAB0-F6C0C0C737A6}" destId="{004B8E03-1EAE-46F3-867D-29B13D72F5B3}" srcOrd="0" destOrd="0" presId="urn:microsoft.com/office/officeart/2008/layout/LinedList"/>
    <dgm:cxn modelId="{0D9AEC1E-AE43-40F3-8908-A9DC977617A6}" type="presParOf" srcId="{1EEAD4B5-E9E9-4FE2-BAB0-F6C0C0C737A6}" destId="{FFFFC7E1-3D74-4553-ADA0-DC842BDD3E32}" srcOrd="1" destOrd="0" presId="urn:microsoft.com/office/officeart/2008/layout/LinedList"/>
    <dgm:cxn modelId="{3B92DC28-12BF-499E-AE11-6461A3DB7D01}" type="presParOf" srcId="{1EEAD4B5-E9E9-4FE2-BAB0-F6C0C0C737A6}" destId="{D8A38EC6-8D87-4E29-A224-ECF156BB22F0}" srcOrd="2" destOrd="0" presId="urn:microsoft.com/office/officeart/2008/layout/LinedList"/>
    <dgm:cxn modelId="{0D61FA47-00F1-42DB-9740-C69BFDA3558B}" type="presParOf" srcId="{08C0DC5F-D2D2-46AD-A2D6-4B2485F8DF4B}" destId="{ABE40934-62E6-440D-9FF6-FAE8E52F8FA1}" srcOrd="8" destOrd="0" presId="urn:microsoft.com/office/officeart/2008/layout/LinedList"/>
    <dgm:cxn modelId="{C85B9CF7-CF60-430C-A1A7-3407AF940079}" type="presParOf" srcId="{08C0DC5F-D2D2-46AD-A2D6-4B2485F8DF4B}" destId="{5414F828-3CAB-4C8D-A57B-5498F7AE81C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F5194-7221-496D-8D0B-A6E26521F3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EA9721-78FF-4AD9-AAAA-D276A2B2985B}">
      <dgm:prSet phldrT="[Texto]"/>
      <dgm:spPr/>
      <dgm:t>
        <a:bodyPr/>
        <a:lstStyle/>
        <a:p>
          <a:r>
            <a:rPr lang="es-ES" dirty="0" err="1" smtClean="0"/>
            <a:t>Production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organised</a:t>
          </a:r>
          <a:r>
            <a:rPr lang="es-ES" dirty="0" smtClean="0"/>
            <a:t> </a:t>
          </a:r>
          <a:r>
            <a:rPr lang="es-ES" dirty="0" err="1" smtClean="0"/>
            <a:t>on</a:t>
          </a:r>
          <a:r>
            <a:rPr lang="es-ES" dirty="0" smtClean="0"/>
            <a:t> a </a:t>
          </a:r>
          <a:r>
            <a:rPr lang="es-ES" dirty="0" err="1" smtClean="0"/>
            <a:t>worldwide</a:t>
          </a:r>
          <a:r>
            <a:rPr lang="es-ES" dirty="0" smtClean="0"/>
            <a:t> </a:t>
          </a:r>
          <a:r>
            <a:rPr lang="es-ES" dirty="0" err="1" smtClean="0"/>
            <a:t>scale</a:t>
          </a:r>
          <a:endParaRPr lang="en-US" dirty="0"/>
        </a:p>
      </dgm:t>
    </dgm:pt>
    <dgm:pt modelId="{79F3EF07-FB07-4CB3-9864-85B706D8CD08}" type="parTrans" cxnId="{0104848F-C596-41B8-B9E9-8AC64B0D95D2}">
      <dgm:prSet/>
      <dgm:spPr/>
      <dgm:t>
        <a:bodyPr/>
        <a:lstStyle/>
        <a:p>
          <a:endParaRPr lang="en-US"/>
        </a:p>
      </dgm:t>
    </dgm:pt>
    <dgm:pt modelId="{5DD02DD2-327F-4F2A-AB8B-15AC9EBD787A}" type="sibTrans" cxnId="{0104848F-C596-41B8-B9E9-8AC64B0D95D2}">
      <dgm:prSet/>
      <dgm:spPr/>
      <dgm:t>
        <a:bodyPr/>
        <a:lstStyle/>
        <a:p>
          <a:endParaRPr lang="en-US"/>
        </a:p>
      </dgm:t>
    </dgm:pt>
    <dgm:pt modelId="{783C6DFE-C9D1-4D2B-9DEF-05A85A051B90}">
      <dgm:prSet phldrT="[Texto]"/>
      <dgm:spPr/>
      <dgm:t>
        <a:bodyPr/>
        <a:lstStyle/>
        <a:p>
          <a:r>
            <a:rPr lang="es-ES" dirty="0" err="1" smtClean="0"/>
            <a:t>Consumption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made</a:t>
          </a:r>
          <a:r>
            <a:rPr lang="es-ES" dirty="0" smtClean="0"/>
            <a:t> more </a:t>
          </a:r>
          <a:r>
            <a:rPr lang="es-ES" dirty="0" err="1" smtClean="0"/>
            <a:t>uniform</a:t>
          </a:r>
          <a:endParaRPr lang="en-US" dirty="0"/>
        </a:p>
      </dgm:t>
    </dgm:pt>
    <dgm:pt modelId="{BAF86F8E-76D7-44D5-9939-9C45E626A980}" type="parTrans" cxnId="{1E17F105-1103-4471-AE75-8E48FCF78CB0}">
      <dgm:prSet/>
      <dgm:spPr/>
      <dgm:t>
        <a:bodyPr/>
        <a:lstStyle/>
        <a:p>
          <a:endParaRPr lang="en-US"/>
        </a:p>
      </dgm:t>
    </dgm:pt>
    <dgm:pt modelId="{06F8BDD9-997C-4BED-930A-9E9F2A1D5B3F}" type="sibTrans" cxnId="{1E17F105-1103-4471-AE75-8E48FCF78CB0}">
      <dgm:prSet/>
      <dgm:spPr/>
      <dgm:t>
        <a:bodyPr/>
        <a:lstStyle/>
        <a:p>
          <a:endParaRPr lang="en-US"/>
        </a:p>
      </dgm:t>
    </dgm:pt>
    <dgm:pt modelId="{76BB09C1-0F82-4C86-A4C7-D1D28493F2E2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exchanges</a:t>
          </a:r>
          <a:r>
            <a:rPr lang="es-ES" dirty="0" smtClean="0"/>
            <a:t> of </a:t>
          </a:r>
          <a:r>
            <a:rPr lang="es-ES" dirty="0" err="1" smtClean="0"/>
            <a:t>goods</a:t>
          </a:r>
          <a:r>
            <a:rPr lang="es-ES" dirty="0" smtClean="0"/>
            <a:t>, capital, </a:t>
          </a:r>
          <a:r>
            <a:rPr lang="es-ES" dirty="0" err="1" smtClean="0"/>
            <a:t>services</a:t>
          </a:r>
          <a:r>
            <a:rPr lang="es-ES" dirty="0" smtClean="0"/>
            <a:t> and </a:t>
          </a:r>
          <a:r>
            <a:rPr lang="es-ES" dirty="0" err="1" smtClean="0"/>
            <a:t>information</a:t>
          </a:r>
          <a:r>
            <a:rPr lang="es-ES" dirty="0" smtClean="0"/>
            <a:t> </a:t>
          </a:r>
          <a:r>
            <a:rPr lang="es-ES" dirty="0" err="1" smtClean="0"/>
            <a:t>become</a:t>
          </a:r>
          <a:r>
            <a:rPr lang="es-ES" dirty="0" smtClean="0"/>
            <a:t> universal</a:t>
          </a:r>
          <a:endParaRPr lang="en-US" dirty="0"/>
        </a:p>
      </dgm:t>
    </dgm:pt>
    <dgm:pt modelId="{CC5D441C-AF96-487B-A454-90043912C707}" type="parTrans" cxnId="{E5B4547C-0D38-4D61-867C-E19BB2825428}">
      <dgm:prSet/>
      <dgm:spPr/>
      <dgm:t>
        <a:bodyPr/>
        <a:lstStyle/>
        <a:p>
          <a:endParaRPr lang="en-US"/>
        </a:p>
      </dgm:t>
    </dgm:pt>
    <dgm:pt modelId="{1B6CAD01-6576-4C1A-ADCA-D2CC5EACDAEC}" type="sibTrans" cxnId="{E5B4547C-0D38-4D61-867C-E19BB2825428}">
      <dgm:prSet/>
      <dgm:spPr/>
      <dgm:t>
        <a:bodyPr/>
        <a:lstStyle/>
        <a:p>
          <a:endParaRPr lang="en-US"/>
        </a:p>
      </dgm:t>
    </dgm:pt>
    <dgm:pt modelId="{741AA404-630A-4B4D-A930-D496E147AA7B}" type="pres">
      <dgm:prSet presAssocID="{32FF5194-7221-496D-8D0B-A6E26521F3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C7AF1B-9F07-45C8-AD2D-3DCD8DDBFC07}" type="pres">
      <dgm:prSet presAssocID="{32FF5194-7221-496D-8D0B-A6E26521F35F}" presName="Name1" presStyleCnt="0"/>
      <dgm:spPr/>
    </dgm:pt>
    <dgm:pt modelId="{937B02B8-6D6A-4CE1-8D5B-8007465D89BE}" type="pres">
      <dgm:prSet presAssocID="{32FF5194-7221-496D-8D0B-A6E26521F35F}" presName="cycle" presStyleCnt="0"/>
      <dgm:spPr/>
    </dgm:pt>
    <dgm:pt modelId="{17DB2D5F-FE28-449B-ACB7-93A7D3A896EF}" type="pres">
      <dgm:prSet presAssocID="{32FF5194-7221-496D-8D0B-A6E26521F35F}" presName="srcNode" presStyleLbl="node1" presStyleIdx="0" presStyleCnt="3"/>
      <dgm:spPr/>
    </dgm:pt>
    <dgm:pt modelId="{76EFADC6-3A8E-49CF-9DF7-340504D692A3}" type="pres">
      <dgm:prSet presAssocID="{32FF5194-7221-496D-8D0B-A6E26521F35F}" presName="conn" presStyleLbl="parChTrans1D2" presStyleIdx="0" presStyleCnt="1"/>
      <dgm:spPr/>
      <dgm:t>
        <a:bodyPr/>
        <a:lstStyle/>
        <a:p>
          <a:endParaRPr lang="en-US"/>
        </a:p>
      </dgm:t>
    </dgm:pt>
    <dgm:pt modelId="{8E4CF246-FF10-4EDE-B090-619D66592BC5}" type="pres">
      <dgm:prSet presAssocID="{32FF5194-7221-496D-8D0B-A6E26521F35F}" presName="extraNode" presStyleLbl="node1" presStyleIdx="0" presStyleCnt="3"/>
      <dgm:spPr/>
    </dgm:pt>
    <dgm:pt modelId="{36073532-BDB6-47DC-ACD7-C22C50B44C02}" type="pres">
      <dgm:prSet presAssocID="{32FF5194-7221-496D-8D0B-A6E26521F35F}" presName="dstNode" presStyleLbl="node1" presStyleIdx="0" presStyleCnt="3"/>
      <dgm:spPr/>
    </dgm:pt>
    <dgm:pt modelId="{6223963E-9BE5-48F5-8FF0-0D90186AF870}" type="pres">
      <dgm:prSet presAssocID="{62EA9721-78FF-4AD9-AAAA-D276A2B2985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CFFC1-F703-4BC7-9523-42B7A5BF2206}" type="pres">
      <dgm:prSet presAssocID="{62EA9721-78FF-4AD9-AAAA-D276A2B2985B}" presName="accent_1" presStyleCnt="0"/>
      <dgm:spPr/>
    </dgm:pt>
    <dgm:pt modelId="{A68C66F9-0ABC-4F29-8E79-D1E075FB76DD}" type="pres">
      <dgm:prSet presAssocID="{62EA9721-78FF-4AD9-AAAA-D276A2B2985B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31D180D-E537-4858-9885-44901E2D8371}" type="pres">
      <dgm:prSet presAssocID="{783C6DFE-C9D1-4D2B-9DEF-05A85A051B90}" presName="text_2" presStyleLbl="node1" presStyleIdx="1" presStyleCnt="3" custLinFactNeighborX="528" custLinFactNeighborY="-3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9221A-5FC5-456D-A1B3-0CF25CA22CB5}" type="pres">
      <dgm:prSet presAssocID="{783C6DFE-C9D1-4D2B-9DEF-05A85A051B90}" presName="accent_2" presStyleCnt="0"/>
      <dgm:spPr/>
    </dgm:pt>
    <dgm:pt modelId="{DF7AA172-2971-425C-85C7-5872A43A0B22}" type="pres">
      <dgm:prSet presAssocID="{783C6DFE-C9D1-4D2B-9DEF-05A85A051B90}" presName="accentRepeatNode" presStyleLbl="solidFgAcc1" presStyleIdx="1" presStyleCnt="3" custLinFactNeighborX="-4009" custLinFactNeighborY="388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C5E6A42-9A28-479A-A0B8-FDF95F227912}" type="pres">
      <dgm:prSet presAssocID="{76BB09C1-0F82-4C86-A4C7-D1D28493F2E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92511-196D-42A9-9E67-8C9CFF2D8609}" type="pres">
      <dgm:prSet presAssocID="{76BB09C1-0F82-4C86-A4C7-D1D28493F2E2}" presName="accent_3" presStyleCnt="0"/>
      <dgm:spPr/>
    </dgm:pt>
    <dgm:pt modelId="{81469334-8AD3-453F-BE0E-071B0852D32C}" type="pres">
      <dgm:prSet presAssocID="{76BB09C1-0F82-4C86-A4C7-D1D28493F2E2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5B4547C-0D38-4D61-867C-E19BB2825428}" srcId="{32FF5194-7221-496D-8D0B-A6E26521F35F}" destId="{76BB09C1-0F82-4C86-A4C7-D1D28493F2E2}" srcOrd="2" destOrd="0" parTransId="{CC5D441C-AF96-487B-A454-90043912C707}" sibTransId="{1B6CAD01-6576-4C1A-ADCA-D2CC5EACDAEC}"/>
    <dgm:cxn modelId="{9BD931DB-D4F1-45D6-82D3-8132FF5546AE}" type="presOf" srcId="{32FF5194-7221-496D-8D0B-A6E26521F35F}" destId="{741AA404-630A-4B4D-A930-D496E147AA7B}" srcOrd="0" destOrd="0" presId="urn:microsoft.com/office/officeart/2008/layout/VerticalCurvedList"/>
    <dgm:cxn modelId="{2C5E001C-9D82-4FA1-AB6E-9E8E7CF4ACA7}" type="presOf" srcId="{76BB09C1-0F82-4C86-A4C7-D1D28493F2E2}" destId="{AC5E6A42-9A28-479A-A0B8-FDF95F227912}" srcOrd="0" destOrd="0" presId="urn:microsoft.com/office/officeart/2008/layout/VerticalCurvedList"/>
    <dgm:cxn modelId="{0104848F-C596-41B8-B9E9-8AC64B0D95D2}" srcId="{32FF5194-7221-496D-8D0B-A6E26521F35F}" destId="{62EA9721-78FF-4AD9-AAAA-D276A2B2985B}" srcOrd="0" destOrd="0" parTransId="{79F3EF07-FB07-4CB3-9864-85B706D8CD08}" sibTransId="{5DD02DD2-327F-4F2A-AB8B-15AC9EBD787A}"/>
    <dgm:cxn modelId="{1E17F105-1103-4471-AE75-8E48FCF78CB0}" srcId="{32FF5194-7221-496D-8D0B-A6E26521F35F}" destId="{783C6DFE-C9D1-4D2B-9DEF-05A85A051B90}" srcOrd="1" destOrd="0" parTransId="{BAF86F8E-76D7-44D5-9939-9C45E626A980}" sibTransId="{06F8BDD9-997C-4BED-930A-9E9F2A1D5B3F}"/>
    <dgm:cxn modelId="{2E86CF44-6C51-43EB-AA22-AEE1711B2B4A}" type="presOf" srcId="{5DD02DD2-327F-4F2A-AB8B-15AC9EBD787A}" destId="{76EFADC6-3A8E-49CF-9DF7-340504D692A3}" srcOrd="0" destOrd="0" presId="urn:microsoft.com/office/officeart/2008/layout/VerticalCurvedList"/>
    <dgm:cxn modelId="{C6ED732B-D6C5-4429-B729-7AA41AB8B367}" type="presOf" srcId="{62EA9721-78FF-4AD9-AAAA-D276A2B2985B}" destId="{6223963E-9BE5-48F5-8FF0-0D90186AF870}" srcOrd="0" destOrd="0" presId="urn:microsoft.com/office/officeart/2008/layout/VerticalCurvedList"/>
    <dgm:cxn modelId="{B2D3FD07-1577-488F-9F16-04F7E40E0599}" type="presOf" srcId="{783C6DFE-C9D1-4D2B-9DEF-05A85A051B90}" destId="{131D180D-E537-4858-9885-44901E2D8371}" srcOrd="0" destOrd="0" presId="urn:microsoft.com/office/officeart/2008/layout/VerticalCurvedList"/>
    <dgm:cxn modelId="{A611C251-B9CC-47D3-A40E-F9264AEC7D9D}" type="presParOf" srcId="{741AA404-630A-4B4D-A930-D496E147AA7B}" destId="{5DC7AF1B-9F07-45C8-AD2D-3DCD8DDBFC07}" srcOrd="0" destOrd="0" presId="urn:microsoft.com/office/officeart/2008/layout/VerticalCurvedList"/>
    <dgm:cxn modelId="{3D38F181-84F8-4A6D-A7F9-F1E29C75CA45}" type="presParOf" srcId="{5DC7AF1B-9F07-45C8-AD2D-3DCD8DDBFC07}" destId="{937B02B8-6D6A-4CE1-8D5B-8007465D89BE}" srcOrd="0" destOrd="0" presId="urn:microsoft.com/office/officeart/2008/layout/VerticalCurvedList"/>
    <dgm:cxn modelId="{A68713DD-72F0-49AE-A4B7-3A812B0626E7}" type="presParOf" srcId="{937B02B8-6D6A-4CE1-8D5B-8007465D89BE}" destId="{17DB2D5F-FE28-449B-ACB7-93A7D3A896EF}" srcOrd="0" destOrd="0" presId="urn:microsoft.com/office/officeart/2008/layout/VerticalCurvedList"/>
    <dgm:cxn modelId="{BCD3BFED-107B-45E6-A6CB-ED669D8E792F}" type="presParOf" srcId="{937B02B8-6D6A-4CE1-8D5B-8007465D89BE}" destId="{76EFADC6-3A8E-49CF-9DF7-340504D692A3}" srcOrd="1" destOrd="0" presId="urn:microsoft.com/office/officeart/2008/layout/VerticalCurvedList"/>
    <dgm:cxn modelId="{56052C91-2273-42D7-9004-4E0EE74F57BC}" type="presParOf" srcId="{937B02B8-6D6A-4CE1-8D5B-8007465D89BE}" destId="{8E4CF246-FF10-4EDE-B090-619D66592BC5}" srcOrd="2" destOrd="0" presId="urn:microsoft.com/office/officeart/2008/layout/VerticalCurvedList"/>
    <dgm:cxn modelId="{48E15808-EB44-43C5-8F79-0755B47AD5A4}" type="presParOf" srcId="{937B02B8-6D6A-4CE1-8D5B-8007465D89BE}" destId="{36073532-BDB6-47DC-ACD7-C22C50B44C02}" srcOrd="3" destOrd="0" presId="urn:microsoft.com/office/officeart/2008/layout/VerticalCurvedList"/>
    <dgm:cxn modelId="{02F7C6CB-A1EB-45C1-88E4-002B18DC5930}" type="presParOf" srcId="{5DC7AF1B-9F07-45C8-AD2D-3DCD8DDBFC07}" destId="{6223963E-9BE5-48F5-8FF0-0D90186AF870}" srcOrd="1" destOrd="0" presId="urn:microsoft.com/office/officeart/2008/layout/VerticalCurvedList"/>
    <dgm:cxn modelId="{5444907C-5E25-491E-8C8F-E9CBD834A0DB}" type="presParOf" srcId="{5DC7AF1B-9F07-45C8-AD2D-3DCD8DDBFC07}" destId="{93DCFFC1-F703-4BC7-9523-42B7A5BF2206}" srcOrd="2" destOrd="0" presId="urn:microsoft.com/office/officeart/2008/layout/VerticalCurvedList"/>
    <dgm:cxn modelId="{1B8A6E9B-01DB-4C83-B073-2B468E524108}" type="presParOf" srcId="{93DCFFC1-F703-4BC7-9523-42B7A5BF2206}" destId="{A68C66F9-0ABC-4F29-8E79-D1E075FB76DD}" srcOrd="0" destOrd="0" presId="urn:microsoft.com/office/officeart/2008/layout/VerticalCurvedList"/>
    <dgm:cxn modelId="{2266C1C9-A4D9-4C22-B73E-A9E8F136A94E}" type="presParOf" srcId="{5DC7AF1B-9F07-45C8-AD2D-3DCD8DDBFC07}" destId="{131D180D-E537-4858-9885-44901E2D8371}" srcOrd="3" destOrd="0" presId="urn:microsoft.com/office/officeart/2008/layout/VerticalCurvedList"/>
    <dgm:cxn modelId="{7D5E24C6-4F4B-4809-979F-2C4E67D454E8}" type="presParOf" srcId="{5DC7AF1B-9F07-45C8-AD2D-3DCD8DDBFC07}" destId="{2A79221A-5FC5-456D-A1B3-0CF25CA22CB5}" srcOrd="4" destOrd="0" presId="urn:microsoft.com/office/officeart/2008/layout/VerticalCurvedList"/>
    <dgm:cxn modelId="{049470F2-7F6D-48D7-8DDB-AC5BA9DD14E1}" type="presParOf" srcId="{2A79221A-5FC5-456D-A1B3-0CF25CA22CB5}" destId="{DF7AA172-2971-425C-85C7-5872A43A0B22}" srcOrd="0" destOrd="0" presId="urn:microsoft.com/office/officeart/2008/layout/VerticalCurvedList"/>
    <dgm:cxn modelId="{8AA93962-5C4B-4852-8949-6B6929AEDAF6}" type="presParOf" srcId="{5DC7AF1B-9F07-45C8-AD2D-3DCD8DDBFC07}" destId="{AC5E6A42-9A28-479A-A0B8-FDF95F227912}" srcOrd="5" destOrd="0" presId="urn:microsoft.com/office/officeart/2008/layout/VerticalCurvedList"/>
    <dgm:cxn modelId="{6D043D04-6274-410B-A0A8-3AEA717B6DF2}" type="presParOf" srcId="{5DC7AF1B-9F07-45C8-AD2D-3DCD8DDBFC07}" destId="{76C92511-196D-42A9-9E67-8C9CFF2D8609}" srcOrd="6" destOrd="0" presId="urn:microsoft.com/office/officeart/2008/layout/VerticalCurvedList"/>
    <dgm:cxn modelId="{B9BB1AE6-7BA0-4BD0-A480-19758873601C}" type="presParOf" srcId="{76C92511-196D-42A9-9E67-8C9CFF2D8609}" destId="{81469334-8AD3-453F-BE0E-071B0852D3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F1EFA-EEA2-4A81-8C80-D890A3CF872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5F85A3-FED4-426A-93B9-85696D114509}">
      <dgm:prSet phldrT="[Texto]"/>
      <dgm:spPr/>
      <dgm:t>
        <a:bodyPr/>
        <a:lstStyle/>
        <a:p>
          <a:r>
            <a:rPr lang="es-ES" dirty="0" err="1" smtClean="0"/>
            <a:t>Population</a:t>
          </a:r>
          <a:endParaRPr lang="en-US" dirty="0"/>
        </a:p>
      </dgm:t>
    </dgm:pt>
    <dgm:pt modelId="{E89BE6BA-8A29-458A-9BCD-9C91BF73D734}" type="parTrans" cxnId="{C7F73525-ED75-468C-A090-C1884488EBD2}">
      <dgm:prSet/>
      <dgm:spPr/>
      <dgm:t>
        <a:bodyPr/>
        <a:lstStyle/>
        <a:p>
          <a:endParaRPr lang="en-US"/>
        </a:p>
      </dgm:t>
    </dgm:pt>
    <dgm:pt modelId="{17BC775C-7899-41D0-AF40-3F54B4FD42F0}" type="sibTrans" cxnId="{C7F73525-ED75-468C-A090-C1884488EBD2}">
      <dgm:prSet/>
      <dgm:spPr/>
      <dgm:t>
        <a:bodyPr/>
        <a:lstStyle/>
        <a:p>
          <a:endParaRPr lang="en-US"/>
        </a:p>
      </dgm:t>
    </dgm:pt>
    <dgm:pt modelId="{79166EFF-4284-4600-9300-79200666C642}">
      <dgm:prSet phldrT="[Texto]"/>
      <dgm:spPr/>
      <dgm:t>
        <a:bodyPr/>
        <a:lstStyle/>
        <a:p>
          <a:r>
            <a:rPr lang="es-ES" dirty="0" smtClean="0"/>
            <a:t>Active </a:t>
          </a:r>
          <a:r>
            <a:rPr lang="es-ES" dirty="0" err="1" smtClean="0"/>
            <a:t>population</a:t>
          </a:r>
          <a:endParaRPr lang="en-US" dirty="0"/>
        </a:p>
      </dgm:t>
    </dgm:pt>
    <dgm:pt modelId="{98519F71-B3C5-457D-8F48-13BBDF6AEAEA}" type="parTrans" cxnId="{B252CEE8-5C3C-4208-AA7D-509097C8A3E9}">
      <dgm:prSet/>
      <dgm:spPr/>
      <dgm:t>
        <a:bodyPr/>
        <a:lstStyle/>
        <a:p>
          <a:endParaRPr lang="en-US"/>
        </a:p>
      </dgm:t>
    </dgm:pt>
    <dgm:pt modelId="{074F3D48-BD6A-48C9-A4AF-7E4113F64C44}" type="sibTrans" cxnId="{B252CEE8-5C3C-4208-AA7D-509097C8A3E9}">
      <dgm:prSet/>
      <dgm:spPr/>
      <dgm:t>
        <a:bodyPr/>
        <a:lstStyle/>
        <a:p>
          <a:endParaRPr lang="en-US"/>
        </a:p>
      </dgm:t>
    </dgm:pt>
    <dgm:pt modelId="{D102B270-024F-4E47-9D14-36FB08A2A33C}">
      <dgm:prSet phldrT="[Texto]"/>
      <dgm:spPr/>
      <dgm:t>
        <a:bodyPr/>
        <a:lstStyle/>
        <a:p>
          <a:r>
            <a:rPr lang="es-ES" dirty="0" err="1" smtClean="0"/>
            <a:t>Occupied</a:t>
          </a:r>
          <a:endParaRPr lang="en-US" dirty="0"/>
        </a:p>
      </dgm:t>
    </dgm:pt>
    <dgm:pt modelId="{DE357FBD-7F38-4B7F-937F-7646C4C94360}" type="parTrans" cxnId="{622B7556-FD64-4941-94AD-939D6A29DA20}">
      <dgm:prSet/>
      <dgm:spPr/>
      <dgm:t>
        <a:bodyPr/>
        <a:lstStyle/>
        <a:p>
          <a:endParaRPr lang="en-US"/>
        </a:p>
      </dgm:t>
    </dgm:pt>
    <dgm:pt modelId="{039B94FB-1E49-4F3D-A3AE-D827182BDA79}" type="sibTrans" cxnId="{622B7556-FD64-4941-94AD-939D6A29DA20}">
      <dgm:prSet/>
      <dgm:spPr/>
      <dgm:t>
        <a:bodyPr/>
        <a:lstStyle/>
        <a:p>
          <a:endParaRPr lang="en-US"/>
        </a:p>
      </dgm:t>
    </dgm:pt>
    <dgm:pt modelId="{376713E6-6BB4-479D-B274-FA3D02114F59}">
      <dgm:prSet phldrT="[Texto]"/>
      <dgm:spPr/>
      <dgm:t>
        <a:bodyPr/>
        <a:lstStyle/>
        <a:p>
          <a:r>
            <a:rPr lang="es-ES" dirty="0" err="1" smtClean="0"/>
            <a:t>Unoccupied</a:t>
          </a:r>
          <a:endParaRPr lang="en-US" dirty="0"/>
        </a:p>
      </dgm:t>
    </dgm:pt>
    <dgm:pt modelId="{50C3F537-6906-4401-A0F1-E4695F69AA1B}" type="parTrans" cxnId="{22645EED-602E-46DB-A9BA-EC1B4B74E3FC}">
      <dgm:prSet/>
      <dgm:spPr/>
      <dgm:t>
        <a:bodyPr/>
        <a:lstStyle/>
        <a:p>
          <a:endParaRPr lang="en-US"/>
        </a:p>
      </dgm:t>
    </dgm:pt>
    <dgm:pt modelId="{18BC64A1-F3DA-41CC-8AFA-D23A6E2D1E30}" type="sibTrans" cxnId="{22645EED-602E-46DB-A9BA-EC1B4B74E3FC}">
      <dgm:prSet/>
      <dgm:spPr/>
      <dgm:t>
        <a:bodyPr/>
        <a:lstStyle/>
        <a:p>
          <a:endParaRPr lang="en-US"/>
        </a:p>
      </dgm:t>
    </dgm:pt>
    <dgm:pt modelId="{F7BB0FE2-DEBA-47AE-8C34-DFB5DE7F7CAA}">
      <dgm:prSet phldrT="[Texto]"/>
      <dgm:spPr/>
      <dgm:t>
        <a:bodyPr/>
        <a:lstStyle/>
        <a:p>
          <a:r>
            <a:rPr lang="es-ES" dirty="0" smtClean="0"/>
            <a:t>Inactive </a:t>
          </a:r>
          <a:r>
            <a:rPr lang="es-ES" dirty="0" err="1" smtClean="0"/>
            <a:t>population</a:t>
          </a:r>
          <a:endParaRPr lang="en-US" dirty="0"/>
        </a:p>
      </dgm:t>
    </dgm:pt>
    <dgm:pt modelId="{2D012BBC-CB73-4358-8929-9B965603D066}" type="parTrans" cxnId="{CFF44365-795B-48BF-81F5-3697BC56F7C0}">
      <dgm:prSet/>
      <dgm:spPr/>
      <dgm:t>
        <a:bodyPr/>
        <a:lstStyle/>
        <a:p>
          <a:endParaRPr lang="en-US"/>
        </a:p>
      </dgm:t>
    </dgm:pt>
    <dgm:pt modelId="{F1CB423D-03CB-4B65-9F24-9CD8D6BF83EE}" type="sibTrans" cxnId="{CFF44365-795B-48BF-81F5-3697BC56F7C0}">
      <dgm:prSet/>
      <dgm:spPr/>
      <dgm:t>
        <a:bodyPr/>
        <a:lstStyle/>
        <a:p>
          <a:endParaRPr lang="en-US"/>
        </a:p>
      </dgm:t>
    </dgm:pt>
    <dgm:pt modelId="{8225EA96-0E69-42A3-9431-509E9AA322C9}">
      <dgm:prSet phldrT="[Texto]"/>
      <dgm:spPr/>
      <dgm:t>
        <a:bodyPr/>
        <a:lstStyle/>
        <a:p>
          <a:r>
            <a:rPr lang="es-ES" dirty="0" err="1" smtClean="0"/>
            <a:t>Pensioners</a:t>
          </a:r>
          <a:r>
            <a:rPr lang="es-ES" dirty="0" smtClean="0"/>
            <a:t>, </a:t>
          </a:r>
          <a:r>
            <a:rPr lang="es-ES" dirty="0" err="1" smtClean="0"/>
            <a:t>students</a:t>
          </a:r>
          <a:r>
            <a:rPr lang="es-ES" dirty="0" smtClean="0"/>
            <a:t>, home-</a:t>
          </a:r>
          <a:r>
            <a:rPr lang="es-ES" dirty="0" err="1" smtClean="0"/>
            <a:t>makers</a:t>
          </a:r>
          <a:endParaRPr lang="en-US" dirty="0"/>
        </a:p>
      </dgm:t>
    </dgm:pt>
    <dgm:pt modelId="{98D8F6DC-69C1-4850-89BF-0FC237C8B27B}" type="parTrans" cxnId="{42B843A0-5DE6-47EC-B854-4FD5010EE87B}">
      <dgm:prSet/>
      <dgm:spPr/>
      <dgm:t>
        <a:bodyPr/>
        <a:lstStyle/>
        <a:p>
          <a:endParaRPr lang="en-US"/>
        </a:p>
      </dgm:t>
    </dgm:pt>
    <dgm:pt modelId="{8257B5A0-7BE9-47F5-BF5F-25652986379F}" type="sibTrans" cxnId="{42B843A0-5DE6-47EC-B854-4FD5010EE87B}">
      <dgm:prSet/>
      <dgm:spPr/>
      <dgm:t>
        <a:bodyPr/>
        <a:lstStyle/>
        <a:p>
          <a:endParaRPr lang="en-US"/>
        </a:p>
      </dgm:t>
    </dgm:pt>
    <dgm:pt modelId="{EF9952B7-B936-405D-AAD8-3272D71FD627}" type="pres">
      <dgm:prSet presAssocID="{2E0F1EFA-EEA2-4A81-8C80-D890A3CF87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3F1DFB-4AB6-4E1A-8376-7D31406D4B0B}" type="pres">
      <dgm:prSet presAssocID="{9C5F85A3-FED4-426A-93B9-85696D114509}" presName="hierRoot1" presStyleCnt="0"/>
      <dgm:spPr/>
    </dgm:pt>
    <dgm:pt modelId="{C6F500E7-BF1E-4AE8-BCC6-89CC77CFCDCA}" type="pres">
      <dgm:prSet presAssocID="{9C5F85A3-FED4-426A-93B9-85696D114509}" presName="composite" presStyleCnt="0"/>
      <dgm:spPr/>
    </dgm:pt>
    <dgm:pt modelId="{396D448E-48B0-4443-8A15-02E7C6BD4B98}" type="pres">
      <dgm:prSet presAssocID="{9C5F85A3-FED4-426A-93B9-85696D114509}" presName="background" presStyleLbl="node0" presStyleIdx="0" presStyleCnt="1"/>
      <dgm:spPr/>
    </dgm:pt>
    <dgm:pt modelId="{2DA83526-3E1C-4F61-B463-D348615F69AB}" type="pres">
      <dgm:prSet presAssocID="{9C5F85A3-FED4-426A-93B9-85696D114509}" presName="text" presStyleLbl="fgAcc0" presStyleIdx="0" presStyleCnt="1">
        <dgm:presLayoutVars>
          <dgm:chPref val="3"/>
        </dgm:presLayoutVars>
      </dgm:prSet>
      <dgm:spPr/>
    </dgm:pt>
    <dgm:pt modelId="{10CD662D-9768-418B-BC64-16E14930F40B}" type="pres">
      <dgm:prSet presAssocID="{9C5F85A3-FED4-426A-93B9-85696D114509}" presName="hierChild2" presStyleCnt="0"/>
      <dgm:spPr/>
    </dgm:pt>
    <dgm:pt modelId="{4F782A4F-498B-4810-9999-C37285F5D5BA}" type="pres">
      <dgm:prSet presAssocID="{98519F71-B3C5-457D-8F48-13BBDF6AEAEA}" presName="Name10" presStyleLbl="parChTrans1D2" presStyleIdx="0" presStyleCnt="2"/>
      <dgm:spPr/>
    </dgm:pt>
    <dgm:pt modelId="{8BCE1926-8EFE-423F-9076-41CB999BFB9A}" type="pres">
      <dgm:prSet presAssocID="{79166EFF-4284-4600-9300-79200666C642}" presName="hierRoot2" presStyleCnt="0"/>
      <dgm:spPr/>
    </dgm:pt>
    <dgm:pt modelId="{BAE33985-455C-450F-AC1F-0194B63E2DF6}" type="pres">
      <dgm:prSet presAssocID="{79166EFF-4284-4600-9300-79200666C642}" presName="composite2" presStyleCnt="0"/>
      <dgm:spPr/>
    </dgm:pt>
    <dgm:pt modelId="{4562E51F-40E4-4760-A1BC-013D38FBE058}" type="pres">
      <dgm:prSet presAssocID="{79166EFF-4284-4600-9300-79200666C642}" presName="background2" presStyleLbl="node2" presStyleIdx="0" presStyleCnt="2"/>
      <dgm:spPr/>
    </dgm:pt>
    <dgm:pt modelId="{EC59FAF3-2289-48E2-9E94-99CD281FDCC3}" type="pres">
      <dgm:prSet presAssocID="{79166EFF-4284-4600-9300-79200666C642}" presName="text2" presStyleLbl="fgAcc2" presStyleIdx="0" presStyleCnt="2">
        <dgm:presLayoutVars>
          <dgm:chPref val="3"/>
        </dgm:presLayoutVars>
      </dgm:prSet>
      <dgm:spPr/>
    </dgm:pt>
    <dgm:pt modelId="{37AA207B-EDB5-4FD6-A86F-18AB305754FD}" type="pres">
      <dgm:prSet presAssocID="{79166EFF-4284-4600-9300-79200666C642}" presName="hierChild3" presStyleCnt="0"/>
      <dgm:spPr/>
    </dgm:pt>
    <dgm:pt modelId="{4AE4F111-1313-476F-87AF-E0B0F3C894A5}" type="pres">
      <dgm:prSet presAssocID="{DE357FBD-7F38-4B7F-937F-7646C4C94360}" presName="Name17" presStyleLbl="parChTrans1D3" presStyleIdx="0" presStyleCnt="3"/>
      <dgm:spPr/>
    </dgm:pt>
    <dgm:pt modelId="{3F131637-E48B-464B-A32F-0B9B273160C8}" type="pres">
      <dgm:prSet presAssocID="{D102B270-024F-4E47-9D14-36FB08A2A33C}" presName="hierRoot3" presStyleCnt="0"/>
      <dgm:spPr/>
    </dgm:pt>
    <dgm:pt modelId="{CD726CD8-E40E-448C-97D6-291E1AC1CC73}" type="pres">
      <dgm:prSet presAssocID="{D102B270-024F-4E47-9D14-36FB08A2A33C}" presName="composite3" presStyleCnt="0"/>
      <dgm:spPr/>
    </dgm:pt>
    <dgm:pt modelId="{8C43BB56-D2BE-479F-8697-6500D1B77007}" type="pres">
      <dgm:prSet presAssocID="{D102B270-024F-4E47-9D14-36FB08A2A33C}" presName="background3" presStyleLbl="node3" presStyleIdx="0" presStyleCnt="3"/>
      <dgm:spPr/>
    </dgm:pt>
    <dgm:pt modelId="{7530378E-C243-4DD1-9959-917EB09BB8AF}" type="pres">
      <dgm:prSet presAssocID="{D102B270-024F-4E47-9D14-36FB08A2A33C}" presName="text3" presStyleLbl="fgAcc3" presStyleIdx="0" presStyleCnt="3">
        <dgm:presLayoutVars>
          <dgm:chPref val="3"/>
        </dgm:presLayoutVars>
      </dgm:prSet>
      <dgm:spPr/>
    </dgm:pt>
    <dgm:pt modelId="{48314DA7-7C17-4DD4-BF90-61B0D10734D4}" type="pres">
      <dgm:prSet presAssocID="{D102B270-024F-4E47-9D14-36FB08A2A33C}" presName="hierChild4" presStyleCnt="0"/>
      <dgm:spPr/>
    </dgm:pt>
    <dgm:pt modelId="{164043F2-1F47-4A41-9EAE-99B058B40AB9}" type="pres">
      <dgm:prSet presAssocID="{50C3F537-6906-4401-A0F1-E4695F69AA1B}" presName="Name17" presStyleLbl="parChTrans1D3" presStyleIdx="1" presStyleCnt="3"/>
      <dgm:spPr/>
    </dgm:pt>
    <dgm:pt modelId="{F360E6FF-C174-43C3-8E65-E6EE7D8D8136}" type="pres">
      <dgm:prSet presAssocID="{376713E6-6BB4-479D-B274-FA3D02114F59}" presName="hierRoot3" presStyleCnt="0"/>
      <dgm:spPr/>
    </dgm:pt>
    <dgm:pt modelId="{0CFFD2F9-2C2F-48F4-98EB-033AE4FBB427}" type="pres">
      <dgm:prSet presAssocID="{376713E6-6BB4-479D-B274-FA3D02114F59}" presName="composite3" presStyleCnt="0"/>
      <dgm:spPr/>
    </dgm:pt>
    <dgm:pt modelId="{01FEA7A3-042A-42DC-9E73-CDDDF4896E0B}" type="pres">
      <dgm:prSet presAssocID="{376713E6-6BB4-479D-B274-FA3D02114F59}" presName="background3" presStyleLbl="node3" presStyleIdx="1" presStyleCnt="3"/>
      <dgm:spPr/>
    </dgm:pt>
    <dgm:pt modelId="{FC4EC8D1-2E5F-41C9-872F-84AE3DE3F023}" type="pres">
      <dgm:prSet presAssocID="{376713E6-6BB4-479D-B274-FA3D02114F59}" presName="text3" presStyleLbl="fgAcc3" presStyleIdx="1" presStyleCnt="3">
        <dgm:presLayoutVars>
          <dgm:chPref val="3"/>
        </dgm:presLayoutVars>
      </dgm:prSet>
      <dgm:spPr/>
    </dgm:pt>
    <dgm:pt modelId="{219946A1-79C5-4481-AD11-A9FE3AEDC2FB}" type="pres">
      <dgm:prSet presAssocID="{376713E6-6BB4-479D-B274-FA3D02114F59}" presName="hierChild4" presStyleCnt="0"/>
      <dgm:spPr/>
    </dgm:pt>
    <dgm:pt modelId="{B0F27BDC-9FC6-4F00-8725-20925C1FE440}" type="pres">
      <dgm:prSet presAssocID="{2D012BBC-CB73-4358-8929-9B965603D066}" presName="Name10" presStyleLbl="parChTrans1D2" presStyleIdx="1" presStyleCnt="2"/>
      <dgm:spPr/>
    </dgm:pt>
    <dgm:pt modelId="{6C983097-8E8A-44A2-8FB2-B035E79D2A74}" type="pres">
      <dgm:prSet presAssocID="{F7BB0FE2-DEBA-47AE-8C34-DFB5DE7F7CAA}" presName="hierRoot2" presStyleCnt="0"/>
      <dgm:spPr/>
    </dgm:pt>
    <dgm:pt modelId="{25E3218C-E89B-4490-A036-735189558A86}" type="pres">
      <dgm:prSet presAssocID="{F7BB0FE2-DEBA-47AE-8C34-DFB5DE7F7CAA}" presName="composite2" presStyleCnt="0"/>
      <dgm:spPr/>
    </dgm:pt>
    <dgm:pt modelId="{F8C4D40B-E572-4F84-B4E3-FD4D647754F6}" type="pres">
      <dgm:prSet presAssocID="{F7BB0FE2-DEBA-47AE-8C34-DFB5DE7F7CAA}" presName="background2" presStyleLbl="node2" presStyleIdx="1" presStyleCnt="2"/>
      <dgm:spPr/>
    </dgm:pt>
    <dgm:pt modelId="{9F312907-BA3C-4FA3-BBD8-2CD17A202E15}" type="pres">
      <dgm:prSet presAssocID="{F7BB0FE2-DEBA-47AE-8C34-DFB5DE7F7CAA}" presName="text2" presStyleLbl="fgAcc2" presStyleIdx="1" presStyleCnt="2">
        <dgm:presLayoutVars>
          <dgm:chPref val="3"/>
        </dgm:presLayoutVars>
      </dgm:prSet>
      <dgm:spPr/>
    </dgm:pt>
    <dgm:pt modelId="{8372142C-8C72-4BA5-977E-BBA62995E0E9}" type="pres">
      <dgm:prSet presAssocID="{F7BB0FE2-DEBA-47AE-8C34-DFB5DE7F7CAA}" presName="hierChild3" presStyleCnt="0"/>
      <dgm:spPr/>
    </dgm:pt>
    <dgm:pt modelId="{7C50348E-C68F-4263-98A4-50536BBB3E6E}" type="pres">
      <dgm:prSet presAssocID="{98D8F6DC-69C1-4850-89BF-0FC237C8B27B}" presName="Name17" presStyleLbl="parChTrans1D3" presStyleIdx="2" presStyleCnt="3"/>
      <dgm:spPr/>
    </dgm:pt>
    <dgm:pt modelId="{41DC01CA-40F2-4CE5-B4EB-F285EAB041F2}" type="pres">
      <dgm:prSet presAssocID="{8225EA96-0E69-42A3-9431-509E9AA322C9}" presName="hierRoot3" presStyleCnt="0"/>
      <dgm:spPr/>
    </dgm:pt>
    <dgm:pt modelId="{0B3931A2-5BC1-49CB-B961-85F3ED51E6E9}" type="pres">
      <dgm:prSet presAssocID="{8225EA96-0E69-42A3-9431-509E9AA322C9}" presName="composite3" presStyleCnt="0"/>
      <dgm:spPr/>
    </dgm:pt>
    <dgm:pt modelId="{E3A39B7F-DA07-4279-8E08-15533B0AC76D}" type="pres">
      <dgm:prSet presAssocID="{8225EA96-0E69-42A3-9431-509E9AA322C9}" presName="background3" presStyleLbl="node3" presStyleIdx="2" presStyleCnt="3"/>
      <dgm:spPr/>
    </dgm:pt>
    <dgm:pt modelId="{B706C519-2694-45C1-9BD7-7AE0D7DD0B1C}" type="pres">
      <dgm:prSet presAssocID="{8225EA96-0E69-42A3-9431-509E9AA322C9}" presName="text3" presStyleLbl="fgAcc3" presStyleIdx="2" presStyleCnt="3">
        <dgm:presLayoutVars>
          <dgm:chPref val="3"/>
        </dgm:presLayoutVars>
      </dgm:prSet>
      <dgm:spPr/>
    </dgm:pt>
    <dgm:pt modelId="{5ED806A5-FDA7-414B-82B0-4A52EEFFA882}" type="pres">
      <dgm:prSet presAssocID="{8225EA96-0E69-42A3-9431-509E9AA322C9}" presName="hierChild4" presStyleCnt="0"/>
      <dgm:spPr/>
    </dgm:pt>
  </dgm:ptLst>
  <dgm:cxnLst>
    <dgm:cxn modelId="{22645EED-602E-46DB-A9BA-EC1B4B74E3FC}" srcId="{79166EFF-4284-4600-9300-79200666C642}" destId="{376713E6-6BB4-479D-B274-FA3D02114F59}" srcOrd="1" destOrd="0" parTransId="{50C3F537-6906-4401-A0F1-E4695F69AA1B}" sibTransId="{18BC64A1-F3DA-41CC-8AFA-D23A6E2D1E30}"/>
    <dgm:cxn modelId="{197A9D72-BDD2-4B19-922B-6FD7A7D9A469}" type="presOf" srcId="{98D8F6DC-69C1-4850-89BF-0FC237C8B27B}" destId="{7C50348E-C68F-4263-98A4-50536BBB3E6E}" srcOrd="0" destOrd="0" presId="urn:microsoft.com/office/officeart/2005/8/layout/hierarchy1"/>
    <dgm:cxn modelId="{B5163E89-99B0-4566-82BE-D89EB5E99036}" type="presOf" srcId="{376713E6-6BB4-479D-B274-FA3D02114F59}" destId="{FC4EC8D1-2E5F-41C9-872F-84AE3DE3F023}" srcOrd="0" destOrd="0" presId="urn:microsoft.com/office/officeart/2005/8/layout/hierarchy1"/>
    <dgm:cxn modelId="{CFF44365-795B-48BF-81F5-3697BC56F7C0}" srcId="{9C5F85A3-FED4-426A-93B9-85696D114509}" destId="{F7BB0FE2-DEBA-47AE-8C34-DFB5DE7F7CAA}" srcOrd="1" destOrd="0" parTransId="{2D012BBC-CB73-4358-8929-9B965603D066}" sibTransId="{F1CB423D-03CB-4B65-9F24-9CD8D6BF83EE}"/>
    <dgm:cxn modelId="{096CB96B-5D81-429E-8879-CAC35A0C00B7}" type="presOf" srcId="{D102B270-024F-4E47-9D14-36FB08A2A33C}" destId="{7530378E-C243-4DD1-9959-917EB09BB8AF}" srcOrd="0" destOrd="0" presId="urn:microsoft.com/office/officeart/2005/8/layout/hierarchy1"/>
    <dgm:cxn modelId="{4DC76D99-14D5-4848-8ADE-FDE40A6D50B3}" type="presOf" srcId="{98519F71-B3C5-457D-8F48-13BBDF6AEAEA}" destId="{4F782A4F-498B-4810-9999-C37285F5D5BA}" srcOrd="0" destOrd="0" presId="urn:microsoft.com/office/officeart/2005/8/layout/hierarchy1"/>
    <dgm:cxn modelId="{42B843A0-5DE6-47EC-B854-4FD5010EE87B}" srcId="{F7BB0FE2-DEBA-47AE-8C34-DFB5DE7F7CAA}" destId="{8225EA96-0E69-42A3-9431-509E9AA322C9}" srcOrd="0" destOrd="0" parTransId="{98D8F6DC-69C1-4850-89BF-0FC237C8B27B}" sibTransId="{8257B5A0-7BE9-47F5-BF5F-25652986379F}"/>
    <dgm:cxn modelId="{63CB377E-97BE-4F16-AF0A-B8569B046F0D}" type="presOf" srcId="{2E0F1EFA-EEA2-4A81-8C80-D890A3CF872D}" destId="{EF9952B7-B936-405D-AAD8-3272D71FD627}" srcOrd="0" destOrd="0" presId="urn:microsoft.com/office/officeart/2005/8/layout/hierarchy1"/>
    <dgm:cxn modelId="{C7F73525-ED75-468C-A090-C1884488EBD2}" srcId="{2E0F1EFA-EEA2-4A81-8C80-D890A3CF872D}" destId="{9C5F85A3-FED4-426A-93B9-85696D114509}" srcOrd="0" destOrd="0" parTransId="{E89BE6BA-8A29-458A-9BCD-9C91BF73D734}" sibTransId="{17BC775C-7899-41D0-AF40-3F54B4FD42F0}"/>
    <dgm:cxn modelId="{FEC6154D-9BA5-48BE-810D-487E35EC465F}" type="presOf" srcId="{50C3F537-6906-4401-A0F1-E4695F69AA1B}" destId="{164043F2-1F47-4A41-9EAE-99B058B40AB9}" srcOrd="0" destOrd="0" presId="urn:microsoft.com/office/officeart/2005/8/layout/hierarchy1"/>
    <dgm:cxn modelId="{2CE3BD30-DE2A-438C-884A-2A8BA213FB53}" type="presOf" srcId="{DE357FBD-7F38-4B7F-937F-7646C4C94360}" destId="{4AE4F111-1313-476F-87AF-E0B0F3C894A5}" srcOrd="0" destOrd="0" presId="urn:microsoft.com/office/officeart/2005/8/layout/hierarchy1"/>
    <dgm:cxn modelId="{DF9CF0B8-138C-4850-9B39-9A18365AB867}" type="presOf" srcId="{F7BB0FE2-DEBA-47AE-8C34-DFB5DE7F7CAA}" destId="{9F312907-BA3C-4FA3-BBD8-2CD17A202E15}" srcOrd="0" destOrd="0" presId="urn:microsoft.com/office/officeart/2005/8/layout/hierarchy1"/>
    <dgm:cxn modelId="{5CB6BAA0-DF89-4EB3-97D4-95E15FBDF798}" type="presOf" srcId="{2D012BBC-CB73-4358-8929-9B965603D066}" destId="{B0F27BDC-9FC6-4F00-8725-20925C1FE440}" srcOrd="0" destOrd="0" presId="urn:microsoft.com/office/officeart/2005/8/layout/hierarchy1"/>
    <dgm:cxn modelId="{DFDF7797-3FE6-46F0-BC33-BA40CB5A99A6}" type="presOf" srcId="{9C5F85A3-FED4-426A-93B9-85696D114509}" destId="{2DA83526-3E1C-4F61-B463-D348615F69AB}" srcOrd="0" destOrd="0" presId="urn:microsoft.com/office/officeart/2005/8/layout/hierarchy1"/>
    <dgm:cxn modelId="{01283438-901E-4198-AE58-7C04E694D944}" type="presOf" srcId="{79166EFF-4284-4600-9300-79200666C642}" destId="{EC59FAF3-2289-48E2-9E94-99CD281FDCC3}" srcOrd="0" destOrd="0" presId="urn:microsoft.com/office/officeart/2005/8/layout/hierarchy1"/>
    <dgm:cxn modelId="{5A0D0E16-3BEB-4E3B-A4D4-BE27E9AF9A89}" type="presOf" srcId="{8225EA96-0E69-42A3-9431-509E9AA322C9}" destId="{B706C519-2694-45C1-9BD7-7AE0D7DD0B1C}" srcOrd="0" destOrd="0" presId="urn:microsoft.com/office/officeart/2005/8/layout/hierarchy1"/>
    <dgm:cxn modelId="{B252CEE8-5C3C-4208-AA7D-509097C8A3E9}" srcId="{9C5F85A3-FED4-426A-93B9-85696D114509}" destId="{79166EFF-4284-4600-9300-79200666C642}" srcOrd="0" destOrd="0" parTransId="{98519F71-B3C5-457D-8F48-13BBDF6AEAEA}" sibTransId="{074F3D48-BD6A-48C9-A4AF-7E4113F64C44}"/>
    <dgm:cxn modelId="{622B7556-FD64-4941-94AD-939D6A29DA20}" srcId="{79166EFF-4284-4600-9300-79200666C642}" destId="{D102B270-024F-4E47-9D14-36FB08A2A33C}" srcOrd="0" destOrd="0" parTransId="{DE357FBD-7F38-4B7F-937F-7646C4C94360}" sibTransId="{039B94FB-1E49-4F3D-A3AE-D827182BDA79}"/>
    <dgm:cxn modelId="{D6DCB6B6-BE3B-4C33-BFED-4B02925D37C0}" type="presParOf" srcId="{EF9952B7-B936-405D-AAD8-3272D71FD627}" destId="{FF3F1DFB-4AB6-4E1A-8376-7D31406D4B0B}" srcOrd="0" destOrd="0" presId="urn:microsoft.com/office/officeart/2005/8/layout/hierarchy1"/>
    <dgm:cxn modelId="{9EAFA4E0-841A-4036-9228-3CD6E120939E}" type="presParOf" srcId="{FF3F1DFB-4AB6-4E1A-8376-7D31406D4B0B}" destId="{C6F500E7-BF1E-4AE8-BCC6-89CC77CFCDCA}" srcOrd="0" destOrd="0" presId="urn:microsoft.com/office/officeart/2005/8/layout/hierarchy1"/>
    <dgm:cxn modelId="{19B499CD-F7EA-44CB-BD74-3D6FB9CF3538}" type="presParOf" srcId="{C6F500E7-BF1E-4AE8-BCC6-89CC77CFCDCA}" destId="{396D448E-48B0-4443-8A15-02E7C6BD4B98}" srcOrd="0" destOrd="0" presId="urn:microsoft.com/office/officeart/2005/8/layout/hierarchy1"/>
    <dgm:cxn modelId="{C8316BA7-D1A7-4768-8B62-1494000379A5}" type="presParOf" srcId="{C6F500E7-BF1E-4AE8-BCC6-89CC77CFCDCA}" destId="{2DA83526-3E1C-4F61-B463-D348615F69AB}" srcOrd="1" destOrd="0" presId="urn:microsoft.com/office/officeart/2005/8/layout/hierarchy1"/>
    <dgm:cxn modelId="{0E7A9250-988B-4CAE-9A64-11BEF4D4B9F5}" type="presParOf" srcId="{FF3F1DFB-4AB6-4E1A-8376-7D31406D4B0B}" destId="{10CD662D-9768-418B-BC64-16E14930F40B}" srcOrd="1" destOrd="0" presId="urn:microsoft.com/office/officeart/2005/8/layout/hierarchy1"/>
    <dgm:cxn modelId="{B0DDCCCE-4647-4315-A9BC-D282CE570516}" type="presParOf" srcId="{10CD662D-9768-418B-BC64-16E14930F40B}" destId="{4F782A4F-498B-4810-9999-C37285F5D5BA}" srcOrd="0" destOrd="0" presId="urn:microsoft.com/office/officeart/2005/8/layout/hierarchy1"/>
    <dgm:cxn modelId="{0091900B-0482-4A8D-A528-4E5A2523C91B}" type="presParOf" srcId="{10CD662D-9768-418B-BC64-16E14930F40B}" destId="{8BCE1926-8EFE-423F-9076-41CB999BFB9A}" srcOrd="1" destOrd="0" presId="urn:microsoft.com/office/officeart/2005/8/layout/hierarchy1"/>
    <dgm:cxn modelId="{CDB7664E-8A98-47DB-9B29-390F04EE0A25}" type="presParOf" srcId="{8BCE1926-8EFE-423F-9076-41CB999BFB9A}" destId="{BAE33985-455C-450F-AC1F-0194B63E2DF6}" srcOrd="0" destOrd="0" presId="urn:microsoft.com/office/officeart/2005/8/layout/hierarchy1"/>
    <dgm:cxn modelId="{C7613395-0012-4FD4-B511-5CA1BE98F4F6}" type="presParOf" srcId="{BAE33985-455C-450F-AC1F-0194B63E2DF6}" destId="{4562E51F-40E4-4760-A1BC-013D38FBE058}" srcOrd="0" destOrd="0" presId="urn:microsoft.com/office/officeart/2005/8/layout/hierarchy1"/>
    <dgm:cxn modelId="{A6C53453-A65E-4B21-9738-3A4FA7F57243}" type="presParOf" srcId="{BAE33985-455C-450F-AC1F-0194B63E2DF6}" destId="{EC59FAF3-2289-48E2-9E94-99CD281FDCC3}" srcOrd="1" destOrd="0" presId="urn:microsoft.com/office/officeart/2005/8/layout/hierarchy1"/>
    <dgm:cxn modelId="{F7D4FBDD-9AF4-4111-8114-47101169A2AE}" type="presParOf" srcId="{8BCE1926-8EFE-423F-9076-41CB999BFB9A}" destId="{37AA207B-EDB5-4FD6-A86F-18AB305754FD}" srcOrd="1" destOrd="0" presId="urn:microsoft.com/office/officeart/2005/8/layout/hierarchy1"/>
    <dgm:cxn modelId="{E4FFD857-3D84-419A-9ABF-1B39536FF0D9}" type="presParOf" srcId="{37AA207B-EDB5-4FD6-A86F-18AB305754FD}" destId="{4AE4F111-1313-476F-87AF-E0B0F3C894A5}" srcOrd="0" destOrd="0" presId="urn:microsoft.com/office/officeart/2005/8/layout/hierarchy1"/>
    <dgm:cxn modelId="{0D71F613-7C75-46FF-BDAE-BEE174F993CA}" type="presParOf" srcId="{37AA207B-EDB5-4FD6-A86F-18AB305754FD}" destId="{3F131637-E48B-464B-A32F-0B9B273160C8}" srcOrd="1" destOrd="0" presId="urn:microsoft.com/office/officeart/2005/8/layout/hierarchy1"/>
    <dgm:cxn modelId="{AA822839-7393-488A-98E4-37BFDAB5EAA0}" type="presParOf" srcId="{3F131637-E48B-464B-A32F-0B9B273160C8}" destId="{CD726CD8-E40E-448C-97D6-291E1AC1CC73}" srcOrd="0" destOrd="0" presId="urn:microsoft.com/office/officeart/2005/8/layout/hierarchy1"/>
    <dgm:cxn modelId="{A27C47DF-44E9-4E60-A1E8-BE416D6E1698}" type="presParOf" srcId="{CD726CD8-E40E-448C-97D6-291E1AC1CC73}" destId="{8C43BB56-D2BE-479F-8697-6500D1B77007}" srcOrd="0" destOrd="0" presId="urn:microsoft.com/office/officeart/2005/8/layout/hierarchy1"/>
    <dgm:cxn modelId="{EBFAC817-FF79-4FEC-A899-5BF8ADAD4198}" type="presParOf" srcId="{CD726CD8-E40E-448C-97D6-291E1AC1CC73}" destId="{7530378E-C243-4DD1-9959-917EB09BB8AF}" srcOrd="1" destOrd="0" presId="urn:microsoft.com/office/officeart/2005/8/layout/hierarchy1"/>
    <dgm:cxn modelId="{E515A521-278F-45DE-9D8A-9DBF2982AADE}" type="presParOf" srcId="{3F131637-E48B-464B-A32F-0B9B273160C8}" destId="{48314DA7-7C17-4DD4-BF90-61B0D10734D4}" srcOrd="1" destOrd="0" presId="urn:microsoft.com/office/officeart/2005/8/layout/hierarchy1"/>
    <dgm:cxn modelId="{426CF9C2-656D-483F-8FBC-B9223C724476}" type="presParOf" srcId="{37AA207B-EDB5-4FD6-A86F-18AB305754FD}" destId="{164043F2-1F47-4A41-9EAE-99B058B40AB9}" srcOrd="2" destOrd="0" presId="urn:microsoft.com/office/officeart/2005/8/layout/hierarchy1"/>
    <dgm:cxn modelId="{8C414EA3-44E6-4CC2-95CA-368320E4FBD9}" type="presParOf" srcId="{37AA207B-EDB5-4FD6-A86F-18AB305754FD}" destId="{F360E6FF-C174-43C3-8E65-E6EE7D8D8136}" srcOrd="3" destOrd="0" presId="urn:microsoft.com/office/officeart/2005/8/layout/hierarchy1"/>
    <dgm:cxn modelId="{C1D6BFD7-545C-4031-8501-C20AC1532739}" type="presParOf" srcId="{F360E6FF-C174-43C3-8E65-E6EE7D8D8136}" destId="{0CFFD2F9-2C2F-48F4-98EB-033AE4FBB427}" srcOrd="0" destOrd="0" presId="urn:microsoft.com/office/officeart/2005/8/layout/hierarchy1"/>
    <dgm:cxn modelId="{30BD29B4-26D0-455A-85FD-CEDF30D3978B}" type="presParOf" srcId="{0CFFD2F9-2C2F-48F4-98EB-033AE4FBB427}" destId="{01FEA7A3-042A-42DC-9E73-CDDDF4896E0B}" srcOrd="0" destOrd="0" presId="urn:microsoft.com/office/officeart/2005/8/layout/hierarchy1"/>
    <dgm:cxn modelId="{6876C9D6-048E-49AC-A740-32A7CDF66D65}" type="presParOf" srcId="{0CFFD2F9-2C2F-48F4-98EB-033AE4FBB427}" destId="{FC4EC8D1-2E5F-41C9-872F-84AE3DE3F023}" srcOrd="1" destOrd="0" presId="urn:microsoft.com/office/officeart/2005/8/layout/hierarchy1"/>
    <dgm:cxn modelId="{6646BE77-05B9-4924-8FF8-0D2E16C99D9C}" type="presParOf" srcId="{F360E6FF-C174-43C3-8E65-E6EE7D8D8136}" destId="{219946A1-79C5-4481-AD11-A9FE3AEDC2FB}" srcOrd="1" destOrd="0" presId="urn:microsoft.com/office/officeart/2005/8/layout/hierarchy1"/>
    <dgm:cxn modelId="{109F9EDE-54FB-4CCB-A969-8012707A6F9A}" type="presParOf" srcId="{10CD662D-9768-418B-BC64-16E14930F40B}" destId="{B0F27BDC-9FC6-4F00-8725-20925C1FE440}" srcOrd="2" destOrd="0" presId="urn:microsoft.com/office/officeart/2005/8/layout/hierarchy1"/>
    <dgm:cxn modelId="{805B4193-9997-4DD5-8E7D-0D82B8791044}" type="presParOf" srcId="{10CD662D-9768-418B-BC64-16E14930F40B}" destId="{6C983097-8E8A-44A2-8FB2-B035E79D2A74}" srcOrd="3" destOrd="0" presId="urn:microsoft.com/office/officeart/2005/8/layout/hierarchy1"/>
    <dgm:cxn modelId="{032D95C4-8811-4F25-AAC5-7100FB0DFC3E}" type="presParOf" srcId="{6C983097-8E8A-44A2-8FB2-B035E79D2A74}" destId="{25E3218C-E89B-4490-A036-735189558A86}" srcOrd="0" destOrd="0" presId="urn:microsoft.com/office/officeart/2005/8/layout/hierarchy1"/>
    <dgm:cxn modelId="{5FCF9ADD-8B00-465F-BF4D-EFD67AAFEE83}" type="presParOf" srcId="{25E3218C-E89B-4490-A036-735189558A86}" destId="{F8C4D40B-E572-4F84-B4E3-FD4D647754F6}" srcOrd="0" destOrd="0" presId="urn:microsoft.com/office/officeart/2005/8/layout/hierarchy1"/>
    <dgm:cxn modelId="{388BB2EF-23A7-4A61-A88D-38B7F70515CC}" type="presParOf" srcId="{25E3218C-E89B-4490-A036-735189558A86}" destId="{9F312907-BA3C-4FA3-BBD8-2CD17A202E15}" srcOrd="1" destOrd="0" presId="urn:microsoft.com/office/officeart/2005/8/layout/hierarchy1"/>
    <dgm:cxn modelId="{0ABBCFB5-3B19-4EE0-A0D7-D3C062CBDBF2}" type="presParOf" srcId="{6C983097-8E8A-44A2-8FB2-B035E79D2A74}" destId="{8372142C-8C72-4BA5-977E-BBA62995E0E9}" srcOrd="1" destOrd="0" presId="urn:microsoft.com/office/officeart/2005/8/layout/hierarchy1"/>
    <dgm:cxn modelId="{A690EEE4-E85F-4AF3-BF0C-FE01F4076A50}" type="presParOf" srcId="{8372142C-8C72-4BA5-977E-BBA62995E0E9}" destId="{7C50348E-C68F-4263-98A4-50536BBB3E6E}" srcOrd="0" destOrd="0" presId="urn:microsoft.com/office/officeart/2005/8/layout/hierarchy1"/>
    <dgm:cxn modelId="{BE6B0E59-B178-4942-ABDA-CFC4590C5E97}" type="presParOf" srcId="{8372142C-8C72-4BA5-977E-BBA62995E0E9}" destId="{41DC01CA-40F2-4CE5-B4EB-F285EAB041F2}" srcOrd="1" destOrd="0" presId="urn:microsoft.com/office/officeart/2005/8/layout/hierarchy1"/>
    <dgm:cxn modelId="{DA552C90-C13F-451C-B182-FD4D22094C32}" type="presParOf" srcId="{41DC01CA-40F2-4CE5-B4EB-F285EAB041F2}" destId="{0B3931A2-5BC1-49CB-B961-85F3ED51E6E9}" srcOrd="0" destOrd="0" presId="urn:microsoft.com/office/officeart/2005/8/layout/hierarchy1"/>
    <dgm:cxn modelId="{972A4EB1-7D3E-4DD8-B055-68C69D4AC969}" type="presParOf" srcId="{0B3931A2-5BC1-49CB-B961-85F3ED51E6E9}" destId="{E3A39B7F-DA07-4279-8E08-15533B0AC76D}" srcOrd="0" destOrd="0" presId="urn:microsoft.com/office/officeart/2005/8/layout/hierarchy1"/>
    <dgm:cxn modelId="{1168DB2B-7279-4920-8F50-CC5D7DCD3336}" type="presParOf" srcId="{0B3931A2-5BC1-49CB-B961-85F3ED51E6E9}" destId="{B706C519-2694-45C1-9BD7-7AE0D7DD0B1C}" srcOrd="1" destOrd="0" presId="urn:microsoft.com/office/officeart/2005/8/layout/hierarchy1"/>
    <dgm:cxn modelId="{FF0C5335-4B3E-4318-96DB-E4D6B304A778}" type="presParOf" srcId="{41DC01CA-40F2-4CE5-B4EB-F285EAB041F2}" destId="{5ED806A5-FDA7-414B-82B0-4A52EEFFA8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F6E8FC-497F-486D-BA7B-479EA7CEACD7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97379-7B4B-4370-B144-A6D7A6660306}">
      <dgm:prSet phldrT="[Texto]"/>
      <dgm:spPr/>
      <dgm:t>
        <a:bodyPr/>
        <a:lstStyle/>
        <a:p>
          <a:r>
            <a:rPr lang="es-ES" b="1" smtClean="0"/>
            <a:t>Changes</a:t>
          </a:r>
          <a:endParaRPr lang="en-US" b="1" dirty="0"/>
        </a:p>
      </dgm:t>
    </dgm:pt>
    <dgm:pt modelId="{009B9942-8DB9-4140-829D-9C064916794A}" type="parTrans" cxnId="{899F2C21-C148-414F-94A0-C089E48511C5}">
      <dgm:prSet/>
      <dgm:spPr/>
      <dgm:t>
        <a:bodyPr/>
        <a:lstStyle/>
        <a:p>
          <a:endParaRPr lang="en-US"/>
        </a:p>
      </dgm:t>
    </dgm:pt>
    <dgm:pt modelId="{0FED8827-A703-432F-A112-52369CA91E0E}" type="sibTrans" cxnId="{899F2C21-C148-414F-94A0-C089E48511C5}">
      <dgm:prSet/>
      <dgm:spPr/>
      <dgm:t>
        <a:bodyPr/>
        <a:lstStyle/>
        <a:p>
          <a:endParaRPr lang="en-US"/>
        </a:p>
      </dgm:t>
    </dgm:pt>
    <dgm:pt modelId="{1D97324B-34F0-4488-A55C-1DE13663ED42}">
      <dgm:prSet phldrT="[Texto]"/>
      <dgm:spPr/>
      <dgm:t>
        <a:bodyPr/>
        <a:lstStyle/>
        <a:p>
          <a:r>
            <a:rPr lang="es-ES" dirty="0" err="1" smtClean="0"/>
            <a:t>Globalisation</a:t>
          </a:r>
          <a:endParaRPr lang="en-US" dirty="0"/>
        </a:p>
      </dgm:t>
    </dgm:pt>
    <dgm:pt modelId="{3BAADE71-ABA7-460A-9F3C-26DC39AC2FBC}" type="parTrans" cxnId="{43D294E3-0438-4BB3-B9B2-48F235E7511B}">
      <dgm:prSet/>
      <dgm:spPr/>
      <dgm:t>
        <a:bodyPr/>
        <a:lstStyle/>
        <a:p>
          <a:endParaRPr lang="en-US"/>
        </a:p>
      </dgm:t>
    </dgm:pt>
    <dgm:pt modelId="{90745B41-11BC-481B-AB7A-8B0456C7D380}" type="sibTrans" cxnId="{43D294E3-0438-4BB3-B9B2-48F235E7511B}">
      <dgm:prSet/>
      <dgm:spPr/>
      <dgm:t>
        <a:bodyPr/>
        <a:lstStyle/>
        <a:p>
          <a:endParaRPr lang="en-US"/>
        </a:p>
      </dgm:t>
    </dgm:pt>
    <dgm:pt modelId="{9B24A0C5-2C10-4B69-B985-167513333DD3}">
      <dgm:prSet phldrT="[Texto]"/>
      <dgm:spPr/>
      <dgm:t>
        <a:bodyPr/>
        <a:lstStyle/>
        <a:p>
          <a:r>
            <a:rPr lang="es-ES" dirty="0" err="1" smtClean="0"/>
            <a:t>Increase</a:t>
          </a:r>
          <a:r>
            <a:rPr lang="es-ES" dirty="0" smtClean="0"/>
            <a:t> in </a:t>
          </a:r>
          <a:r>
            <a:rPr lang="es-ES" dirty="0" err="1" smtClean="0"/>
            <a:t>temporary</a:t>
          </a:r>
          <a:r>
            <a:rPr lang="es-ES" dirty="0" smtClean="0"/>
            <a:t> </a:t>
          </a:r>
          <a:r>
            <a:rPr lang="es-ES" dirty="0" err="1" smtClean="0"/>
            <a:t>contracts</a:t>
          </a:r>
          <a:r>
            <a:rPr lang="es-ES" dirty="0" smtClean="0"/>
            <a:t> and </a:t>
          </a:r>
          <a:r>
            <a:rPr lang="es-ES" dirty="0" err="1" smtClean="0"/>
            <a:t>part</a:t>
          </a:r>
          <a:r>
            <a:rPr lang="es-ES" dirty="0" smtClean="0"/>
            <a:t>-time </a:t>
          </a:r>
          <a:r>
            <a:rPr lang="es-ES" dirty="0" err="1" smtClean="0"/>
            <a:t>job</a:t>
          </a:r>
          <a:endParaRPr lang="en-US" dirty="0"/>
        </a:p>
      </dgm:t>
    </dgm:pt>
    <dgm:pt modelId="{C74794A7-A75F-43F0-8734-963CFBF43227}" type="parTrans" cxnId="{6210758C-8F18-4358-AEFE-3E0868F27E4E}">
      <dgm:prSet/>
      <dgm:spPr/>
      <dgm:t>
        <a:bodyPr/>
        <a:lstStyle/>
        <a:p>
          <a:endParaRPr lang="en-US"/>
        </a:p>
      </dgm:t>
    </dgm:pt>
    <dgm:pt modelId="{0B709ED0-1761-4A71-A892-4240F505C295}" type="sibTrans" cxnId="{6210758C-8F18-4358-AEFE-3E0868F27E4E}">
      <dgm:prSet/>
      <dgm:spPr/>
      <dgm:t>
        <a:bodyPr/>
        <a:lstStyle/>
        <a:p>
          <a:endParaRPr lang="en-US"/>
        </a:p>
      </dgm:t>
    </dgm:pt>
    <dgm:pt modelId="{CAA1E6DD-D85C-48B8-B8CC-3D42C5E39F77}">
      <dgm:prSet phldrT="[Texto]"/>
      <dgm:spPr/>
      <dgm:t>
        <a:bodyPr/>
        <a:lstStyle/>
        <a:p>
          <a:r>
            <a:rPr lang="es-ES" dirty="0" err="1" smtClean="0"/>
            <a:t>Increase</a:t>
          </a:r>
          <a:r>
            <a:rPr lang="es-ES" dirty="0" smtClean="0"/>
            <a:t> in </a:t>
          </a:r>
          <a:r>
            <a:rPr lang="es-ES" dirty="0" err="1" smtClean="0"/>
            <a:t>working</a:t>
          </a:r>
          <a:r>
            <a:rPr lang="es-ES" dirty="0" smtClean="0"/>
            <a:t> </a:t>
          </a:r>
          <a:r>
            <a:rPr lang="es-ES" dirty="0" err="1" smtClean="0"/>
            <a:t>from</a:t>
          </a:r>
          <a:r>
            <a:rPr lang="es-ES" dirty="0" smtClean="0"/>
            <a:t> home</a:t>
          </a:r>
          <a:endParaRPr lang="en-US" dirty="0"/>
        </a:p>
      </dgm:t>
    </dgm:pt>
    <dgm:pt modelId="{BE1E8D82-D716-41E3-B348-6A46D48CBF68}" type="parTrans" cxnId="{C79DB4BE-E332-435A-8A39-BBE0B7C9345D}">
      <dgm:prSet/>
      <dgm:spPr/>
      <dgm:t>
        <a:bodyPr/>
        <a:lstStyle/>
        <a:p>
          <a:endParaRPr lang="en-US"/>
        </a:p>
      </dgm:t>
    </dgm:pt>
    <dgm:pt modelId="{4D71B59F-38BF-4BFD-B78C-37D112E9B408}" type="sibTrans" cxnId="{C79DB4BE-E332-435A-8A39-BBE0B7C9345D}">
      <dgm:prSet/>
      <dgm:spPr/>
      <dgm:t>
        <a:bodyPr/>
        <a:lstStyle/>
        <a:p>
          <a:endParaRPr lang="en-US"/>
        </a:p>
      </dgm:t>
    </dgm:pt>
    <dgm:pt modelId="{D79F8746-B5F6-4BFA-B7B9-E7775EDB5E80}" type="pres">
      <dgm:prSet presAssocID="{80F6E8FC-497F-486D-BA7B-479EA7CEACD7}" presName="vert0" presStyleCnt="0">
        <dgm:presLayoutVars>
          <dgm:dir/>
          <dgm:animOne val="branch"/>
          <dgm:animLvl val="lvl"/>
        </dgm:presLayoutVars>
      </dgm:prSet>
      <dgm:spPr/>
    </dgm:pt>
    <dgm:pt modelId="{76ADBB2F-5E58-4C0E-83CB-7B93C22B10F2}" type="pres">
      <dgm:prSet presAssocID="{91497379-7B4B-4370-B144-A6D7A6660306}" presName="thickLine" presStyleLbl="alignNode1" presStyleIdx="0" presStyleCnt="1" custLinFactNeighborY="-6667"/>
      <dgm:spPr/>
    </dgm:pt>
    <dgm:pt modelId="{2251BA0F-9C4E-48DF-A246-6AC484CD2C24}" type="pres">
      <dgm:prSet presAssocID="{91497379-7B4B-4370-B144-A6D7A6660306}" presName="horz1" presStyleCnt="0"/>
      <dgm:spPr/>
    </dgm:pt>
    <dgm:pt modelId="{C92D9F80-C74C-4DBD-8084-54D59C03AA46}" type="pres">
      <dgm:prSet presAssocID="{91497379-7B4B-4370-B144-A6D7A6660306}" presName="tx1" presStyleLbl="revTx" presStyleIdx="0" presStyleCnt="4"/>
      <dgm:spPr/>
    </dgm:pt>
    <dgm:pt modelId="{52601024-DFC7-44B0-9F30-9A6B12E7FD28}" type="pres">
      <dgm:prSet presAssocID="{91497379-7B4B-4370-B144-A6D7A6660306}" presName="vert1" presStyleCnt="0"/>
      <dgm:spPr/>
    </dgm:pt>
    <dgm:pt modelId="{84A9A736-F37F-43A7-9D0C-3178EE000F74}" type="pres">
      <dgm:prSet presAssocID="{1D97324B-34F0-4488-A55C-1DE13663ED42}" presName="vertSpace2a" presStyleCnt="0"/>
      <dgm:spPr/>
    </dgm:pt>
    <dgm:pt modelId="{347FA5EE-9A5C-44D4-A48F-39BEC5A95ACE}" type="pres">
      <dgm:prSet presAssocID="{1D97324B-34F0-4488-A55C-1DE13663ED42}" presName="horz2" presStyleCnt="0"/>
      <dgm:spPr/>
    </dgm:pt>
    <dgm:pt modelId="{B327EB9B-3EFF-43B3-BDC3-A90E12C099CD}" type="pres">
      <dgm:prSet presAssocID="{1D97324B-34F0-4488-A55C-1DE13663ED42}" presName="horzSpace2" presStyleCnt="0"/>
      <dgm:spPr/>
    </dgm:pt>
    <dgm:pt modelId="{64EFAFBB-A3AC-42A2-BDAE-913B0238E2FA}" type="pres">
      <dgm:prSet presAssocID="{1D97324B-34F0-4488-A55C-1DE13663ED42}" presName="tx2" presStyleLbl="revTx" presStyleIdx="1" presStyleCnt="4" custScaleY="23275"/>
      <dgm:spPr/>
      <dgm:t>
        <a:bodyPr/>
        <a:lstStyle/>
        <a:p>
          <a:endParaRPr lang="en-US"/>
        </a:p>
      </dgm:t>
    </dgm:pt>
    <dgm:pt modelId="{5D9BB446-BDF4-4928-AA59-E04D53DCAA9D}" type="pres">
      <dgm:prSet presAssocID="{1D97324B-34F0-4488-A55C-1DE13663ED42}" presName="vert2" presStyleCnt="0"/>
      <dgm:spPr/>
    </dgm:pt>
    <dgm:pt modelId="{2A847153-9693-4412-8DCC-6E8AACBFB613}" type="pres">
      <dgm:prSet presAssocID="{1D97324B-34F0-4488-A55C-1DE13663ED42}" presName="thinLine2b" presStyleLbl="callout" presStyleIdx="0" presStyleCnt="3"/>
      <dgm:spPr/>
    </dgm:pt>
    <dgm:pt modelId="{BCF8DAD7-53FF-41C8-BFF5-9816DBFC71D5}" type="pres">
      <dgm:prSet presAssocID="{1D97324B-34F0-4488-A55C-1DE13663ED42}" presName="vertSpace2b" presStyleCnt="0"/>
      <dgm:spPr/>
    </dgm:pt>
    <dgm:pt modelId="{66A2FB3B-C942-4BD5-A5FA-43DE7D5FE5E4}" type="pres">
      <dgm:prSet presAssocID="{9B24A0C5-2C10-4B69-B985-167513333DD3}" presName="horz2" presStyleCnt="0"/>
      <dgm:spPr/>
    </dgm:pt>
    <dgm:pt modelId="{AA34A4E1-6D7A-47FC-B6AF-54A6CCE1BD3F}" type="pres">
      <dgm:prSet presAssocID="{9B24A0C5-2C10-4B69-B985-167513333DD3}" presName="horzSpace2" presStyleCnt="0"/>
      <dgm:spPr/>
    </dgm:pt>
    <dgm:pt modelId="{829E7E9E-7B57-41B9-BEE2-8BCBF39003C0}" type="pres">
      <dgm:prSet presAssocID="{9B24A0C5-2C10-4B69-B985-167513333DD3}" presName="tx2" presStyleLbl="revTx" presStyleIdx="2" presStyleCnt="4" custScaleY="28266"/>
      <dgm:spPr/>
      <dgm:t>
        <a:bodyPr/>
        <a:lstStyle/>
        <a:p>
          <a:endParaRPr lang="en-US"/>
        </a:p>
      </dgm:t>
    </dgm:pt>
    <dgm:pt modelId="{E5C4861A-C078-4116-8DCB-83FA711B9BEC}" type="pres">
      <dgm:prSet presAssocID="{9B24A0C5-2C10-4B69-B985-167513333DD3}" presName="vert2" presStyleCnt="0"/>
      <dgm:spPr/>
    </dgm:pt>
    <dgm:pt modelId="{F4D1E4DC-5383-4558-A0E0-B2DAB0A9F608}" type="pres">
      <dgm:prSet presAssocID="{9B24A0C5-2C10-4B69-B985-167513333DD3}" presName="thinLine2b" presStyleLbl="callout" presStyleIdx="1" presStyleCnt="3"/>
      <dgm:spPr/>
    </dgm:pt>
    <dgm:pt modelId="{483742A9-2191-43DA-B367-0041D10A637C}" type="pres">
      <dgm:prSet presAssocID="{9B24A0C5-2C10-4B69-B985-167513333DD3}" presName="vertSpace2b" presStyleCnt="0"/>
      <dgm:spPr/>
    </dgm:pt>
    <dgm:pt modelId="{91A70E0D-A8DB-4449-89BD-6921447E55E4}" type="pres">
      <dgm:prSet presAssocID="{CAA1E6DD-D85C-48B8-B8CC-3D42C5E39F77}" presName="horz2" presStyleCnt="0"/>
      <dgm:spPr/>
    </dgm:pt>
    <dgm:pt modelId="{09C0E01D-0495-45F4-BFC4-9F050679B308}" type="pres">
      <dgm:prSet presAssocID="{CAA1E6DD-D85C-48B8-B8CC-3D42C5E39F77}" presName="horzSpace2" presStyleCnt="0"/>
      <dgm:spPr/>
    </dgm:pt>
    <dgm:pt modelId="{FFE93D2D-3EC3-4591-88CD-5AEDEC16AEF6}" type="pres">
      <dgm:prSet presAssocID="{CAA1E6DD-D85C-48B8-B8CC-3D42C5E39F77}" presName="tx2" presStyleLbl="revTx" presStyleIdx="3" presStyleCnt="4" custScaleY="18909"/>
      <dgm:spPr/>
    </dgm:pt>
    <dgm:pt modelId="{42E62C68-C3BA-49EA-927D-DF235250061D}" type="pres">
      <dgm:prSet presAssocID="{CAA1E6DD-D85C-48B8-B8CC-3D42C5E39F77}" presName="vert2" presStyleCnt="0"/>
      <dgm:spPr/>
    </dgm:pt>
    <dgm:pt modelId="{8565716E-8E5E-4110-AF60-9C88CC8C0D30}" type="pres">
      <dgm:prSet presAssocID="{CAA1E6DD-D85C-48B8-B8CC-3D42C5E39F77}" presName="thinLine2b" presStyleLbl="callout" presStyleIdx="2" presStyleCnt="3"/>
      <dgm:spPr/>
    </dgm:pt>
    <dgm:pt modelId="{59D9086E-8EE3-4033-9CB5-48470218A1DF}" type="pres">
      <dgm:prSet presAssocID="{CAA1E6DD-D85C-48B8-B8CC-3D42C5E39F77}" presName="vertSpace2b" presStyleCnt="0"/>
      <dgm:spPr/>
    </dgm:pt>
  </dgm:ptLst>
  <dgm:cxnLst>
    <dgm:cxn modelId="{A7D656BF-94EA-40BD-9A0F-7238EB6694FD}" type="presOf" srcId="{CAA1E6DD-D85C-48B8-B8CC-3D42C5E39F77}" destId="{FFE93D2D-3EC3-4591-88CD-5AEDEC16AEF6}" srcOrd="0" destOrd="0" presId="urn:microsoft.com/office/officeart/2008/layout/LinedList"/>
    <dgm:cxn modelId="{C5337DD8-8708-482D-A1BE-23187429D3C4}" type="presOf" srcId="{80F6E8FC-497F-486D-BA7B-479EA7CEACD7}" destId="{D79F8746-B5F6-4BFA-B7B9-E7775EDB5E80}" srcOrd="0" destOrd="0" presId="urn:microsoft.com/office/officeart/2008/layout/LinedList"/>
    <dgm:cxn modelId="{6210758C-8F18-4358-AEFE-3E0868F27E4E}" srcId="{91497379-7B4B-4370-B144-A6D7A6660306}" destId="{9B24A0C5-2C10-4B69-B985-167513333DD3}" srcOrd="1" destOrd="0" parTransId="{C74794A7-A75F-43F0-8734-963CFBF43227}" sibTransId="{0B709ED0-1761-4A71-A892-4240F505C295}"/>
    <dgm:cxn modelId="{682CA9AD-D2FD-4E73-B2C8-21C20B7C63A3}" type="presOf" srcId="{91497379-7B4B-4370-B144-A6D7A6660306}" destId="{C92D9F80-C74C-4DBD-8084-54D59C03AA46}" srcOrd="0" destOrd="0" presId="urn:microsoft.com/office/officeart/2008/layout/LinedList"/>
    <dgm:cxn modelId="{43D294E3-0438-4BB3-B9B2-48F235E7511B}" srcId="{91497379-7B4B-4370-B144-A6D7A6660306}" destId="{1D97324B-34F0-4488-A55C-1DE13663ED42}" srcOrd="0" destOrd="0" parTransId="{3BAADE71-ABA7-460A-9F3C-26DC39AC2FBC}" sibTransId="{90745B41-11BC-481B-AB7A-8B0456C7D380}"/>
    <dgm:cxn modelId="{BD75B46E-75BA-410D-AD72-C44054D59BBD}" type="presOf" srcId="{1D97324B-34F0-4488-A55C-1DE13663ED42}" destId="{64EFAFBB-A3AC-42A2-BDAE-913B0238E2FA}" srcOrd="0" destOrd="0" presId="urn:microsoft.com/office/officeart/2008/layout/LinedList"/>
    <dgm:cxn modelId="{899F2C21-C148-414F-94A0-C089E48511C5}" srcId="{80F6E8FC-497F-486D-BA7B-479EA7CEACD7}" destId="{91497379-7B4B-4370-B144-A6D7A6660306}" srcOrd="0" destOrd="0" parTransId="{009B9942-8DB9-4140-829D-9C064916794A}" sibTransId="{0FED8827-A703-432F-A112-52369CA91E0E}"/>
    <dgm:cxn modelId="{C79DB4BE-E332-435A-8A39-BBE0B7C9345D}" srcId="{91497379-7B4B-4370-B144-A6D7A6660306}" destId="{CAA1E6DD-D85C-48B8-B8CC-3D42C5E39F77}" srcOrd="2" destOrd="0" parTransId="{BE1E8D82-D716-41E3-B348-6A46D48CBF68}" sibTransId="{4D71B59F-38BF-4BFD-B78C-37D112E9B408}"/>
    <dgm:cxn modelId="{D871D932-13E3-4FB3-97FE-75E6788DAC6D}" type="presOf" srcId="{9B24A0C5-2C10-4B69-B985-167513333DD3}" destId="{829E7E9E-7B57-41B9-BEE2-8BCBF39003C0}" srcOrd="0" destOrd="0" presId="urn:microsoft.com/office/officeart/2008/layout/LinedList"/>
    <dgm:cxn modelId="{0DEAF72A-533B-439D-9658-AB532B3C7DFF}" type="presParOf" srcId="{D79F8746-B5F6-4BFA-B7B9-E7775EDB5E80}" destId="{76ADBB2F-5E58-4C0E-83CB-7B93C22B10F2}" srcOrd="0" destOrd="0" presId="urn:microsoft.com/office/officeart/2008/layout/LinedList"/>
    <dgm:cxn modelId="{79672867-9BC9-4264-A3FC-343C638D54FA}" type="presParOf" srcId="{D79F8746-B5F6-4BFA-B7B9-E7775EDB5E80}" destId="{2251BA0F-9C4E-48DF-A246-6AC484CD2C24}" srcOrd="1" destOrd="0" presId="urn:microsoft.com/office/officeart/2008/layout/LinedList"/>
    <dgm:cxn modelId="{0105A091-2298-4288-9AFD-6C5B0EAB6C3D}" type="presParOf" srcId="{2251BA0F-9C4E-48DF-A246-6AC484CD2C24}" destId="{C92D9F80-C74C-4DBD-8084-54D59C03AA46}" srcOrd="0" destOrd="0" presId="urn:microsoft.com/office/officeart/2008/layout/LinedList"/>
    <dgm:cxn modelId="{FB339DF8-8608-4782-AD1C-353030CB845D}" type="presParOf" srcId="{2251BA0F-9C4E-48DF-A246-6AC484CD2C24}" destId="{52601024-DFC7-44B0-9F30-9A6B12E7FD28}" srcOrd="1" destOrd="0" presId="urn:microsoft.com/office/officeart/2008/layout/LinedList"/>
    <dgm:cxn modelId="{C1CD9A82-0847-49F8-882D-A6B2921CEAE2}" type="presParOf" srcId="{52601024-DFC7-44B0-9F30-9A6B12E7FD28}" destId="{84A9A736-F37F-43A7-9D0C-3178EE000F74}" srcOrd="0" destOrd="0" presId="urn:microsoft.com/office/officeart/2008/layout/LinedList"/>
    <dgm:cxn modelId="{F8AB6FAC-163E-4AE7-9037-815133A161F3}" type="presParOf" srcId="{52601024-DFC7-44B0-9F30-9A6B12E7FD28}" destId="{347FA5EE-9A5C-44D4-A48F-39BEC5A95ACE}" srcOrd="1" destOrd="0" presId="urn:microsoft.com/office/officeart/2008/layout/LinedList"/>
    <dgm:cxn modelId="{EBFCDEE2-40A6-45A3-BC9B-6F64E5D0BCE2}" type="presParOf" srcId="{347FA5EE-9A5C-44D4-A48F-39BEC5A95ACE}" destId="{B327EB9B-3EFF-43B3-BDC3-A90E12C099CD}" srcOrd="0" destOrd="0" presId="urn:microsoft.com/office/officeart/2008/layout/LinedList"/>
    <dgm:cxn modelId="{56BAA44A-F8C6-45B1-950F-5AFBFC83F099}" type="presParOf" srcId="{347FA5EE-9A5C-44D4-A48F-39BEC5A95ACE}" destId="{64EFAFBB-A3AC-42A2-BDAE-913B0238E2FA}" srcOrd="1" destOrd="0" presId="urn:microsoft.com/office/officeart/2008/layout/LinedList"/>
    <dgm:cxn modelId="{47629AE5-D7CC-4D7E-ACF2-AFB52070E0EF}" type="presParOf" srcId="{347FA5EE-9A5C-44D4-A48F-39BEC5A95ACE}" destId="{5D9BB446-BDF4-4928-AA59-E04D53DCAA9D}" srcOrd="2" destOrd="0" presId="urn:microsoft.com/office/officeart/2008/layout/LinedList"/>
    <dgm:cxn modelId="{8ACB13A8-0FDE-4D30-A391-4140B3AA8257}" type="presParOf" srcId="{52601024-DFC7-44B0-9F30-9A6B12E7FD28}" destId="{2A847153-9693-4412-8DCC-6E8AACBFB613}" srcOrd="2" destOrd="0" presId="urn:microsoft.com/office/officeart/2008/layout/LinedList"/>
    <dgm:cxn modelId="{6DCE1A6D-C510-47F5-946A-9A2D3D5F8B12}" type="presParOf" srcId="{52601024-DFC7-44B0-9F30-9A6B12E7FD28}" destId="{BCF8DAD7-53FF-41C8-BFF5-9816DBFC71D5}" srcOrd="3" destOrd="0" presId="urn:microsoft.com/office/officeart/2008/layout/LinedList"/>
    <dgm:cxn modelId="{2B0179D4-F28E-4D5F-98DB-33B344E846DB}" type="presParOf" srcId="{52601024-DFC7-44B0-9F30-9A6B12E7FD28}" destId="{66A2FB3B-C942-4BD5-A5FA-43DE7D5FE5E4}" srcOrd="4" destOrd="0" presId="urn:microsoft.com/office/officeart/2008/layout/LinedList"/>
    <dgm:cxn modelId="{25067999-95AE-457B-A658-93DB8F2CA1DE}" type="presParOf" srcId="{66A2FB3B-C942-4BD5-A5FA-43DE7D5FE5E4}" destId="{AA34A4E1-6D7A-47FC-B6AF-54A6CCE1BD3F}" srcOrd="0" destOrd="0" presId="urn:microsoft.com/office/officeart/2008/layout/LinedList"/>
    <dgm:cxn modelId="{35435255-F543-4EBB-9EA5-7C4AF51FC457}" type="presParOf" srcId="{66A2FB3B-C942-4BD5-A5FA-43DE7D5FE5E4}" destId="{829E7E9E-7B57-41B9-BEE2-8BCBF39003C0}" srcOrd="1" destOrd="0" presId="urn:microsoft.com/office/officeart/2008/layout/LinedList"/>
    <dgm:cxn modelId="{BB57E990-CD6D-46F4-8105-F85B929293AF}" type="presParOf" srcId="{66A2FB3B-C942-4BD5-A5FA-43DE7D5FE5E4}" destId="{E5C4861A-C078-4116-8DCB-83FA711B9BEC}" srcOrd="2" destOrd="0" presId="urn:microsoft.com/office/officeart/2008/layout/LinedList"/>
    <dgm:cxn modelId="{F0DC1064-F464-487F-827A-E3D320F3A63B}" type="presParOf" srcId="{52601024-DFC7-44B0-9F30-9A6B12E7FD28}" destId="{F4D1E4DC-5383-4558-A0E0-B2DAB0A9F608}" srcOrd="5" destOrd="0" presId="urn:microsoft.com/office/officeart/2008/layout/LinedList"/>
    <dgm:cxn modelId="{3EBFCFC6-102E-41AF-BAD6-B51C0289ACB5}" type="presParOf" srcId="{52601024-DFC7-44B0-9F30-9A6B12E7FD28}" destId="{483742A9-2191-43DA-B367-0041D10A637C}" srcOrd="6" destOrd="0" presId="urn:microsoft.com/office/officeart/2008/layout/LinedList"/>
    <dgm:cxn modelId="{0464F349-56DF-44B0-8C13-B924C1AABAE8}" type="presParOf" srcId="{52601024-DFC7-44B0-9F30-9A6B12E7FD28}" destId="{91A70E0D-A8DB-4449-89BD-6921447E55E4}" srcOrd="7" destOrd="0" presId="urn:microsoft.com/office/officeart/2008/layout/LinedList"/>
    <dgm:cxn modelId="{D7BF27FD-D274-4191-88C6-47FBAA05FE95}" type="presParOf" srcId="{91A70E0D-A8DB-4449-89BD-6921447E55E4}" destId="{09C0E01D-0495-45F4-BFC4-9F050679B308}" srcOrd="0" destOrd="0" presId="urn:microsoft.com/office/officeart/2008/layout/LinedList"/>
    <dgm:cxn modelId="{A9436E22-735B-4D74-8D19-A43470AD4317}" type="presParOf" srcId="{91A70E0D-A8DB-4449-89BD-6921447E55E4}" destId="{FFE93D2D-3EC3-4591-88CD-5AEDEC16AEF6}" srcOrd="1" destOrd="0" presId="urn:microsoft.com/office/officeart/2008/layout/LinedList"/>
    <dgm:cxn modelId="{136D89DE-FB6D-4061-838B-7B0828A66F21}" type="presParOf" srcId="{91A70E0D-A8DB-4449-89BD-6921447E55E4}" destId="{42E62C68-C3BA-49EA-927D-DF235250061D}" srcOrd="2" destOrd="0" presId="urn:microsoft.com/office/officeart/2008/layout/LinedList"/>
    <dgm:cxn modelId="{1391A3D6-F08D-4696-9A72-5761907FB776}" type="presParOf" srcId="{52601024-DFC7-44B0-9F30-9A6B12E7FD28}" destId="{8565716E-8E5E-4110-AF60-9C88CC8C0D30}" srcOrd="8" destOrd="0" presId="urn:microsoft.com/office/officeart/2008/layout/LinedList"/>
    <dgm:cxn modelId="{3B687C61-5C91-496C-ABA6-B36756151B9D}" type="presParOf" srcId="{52601024-DFC7-44B0-9F30-9A6B12E7FD28}" destId="{59D9086E-8EE3-4033-9CB5-48470218A1D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F6E8FC-497F-486D-BA7B-479EA7CEACD7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97379-7B4B-4370-B144-A6D7A6660306}">
      <dgm:prSet phldrT="[Texto]"/>
      <dgm:spPr/>
      <dgm:t>
        <a:bodyPr/>
        <a:lstStyle/>
        <a:p>
          <a:r>
            <a:rPr lang="es-ES" b="1" dirty="0" err="1" smtClean="0"/>
            <a:t>Problems</a:t>
          </a:r>
          <a:endParaRPr lang="en-US" b="1" dirty="0"/>
        </a:p>
      </dgm:t>
    </dgm:pt>
    <dgm:pt modelId="{009B9942-8DB9-4140-829D-9C064916794A}" type="parTrans" cxnId="{899F2C21-C148-414F-94A0-C089E48511C5}">
      <dgm:prSet/>
      <dgm:spPr/>
      <dgm:t>
        <a:bodyPr/>
        <a:lstStyle/>
        <a:p>
          <a:endParaRPr lang="en-US"/>
        </a:p>
      </dgm:t>
    </dgm:pt>
    <dgm:pt modelId="{0FED8827-A703-432F-A112-52369CA91E0E}" type="sibTrans" cxnId="{899F2C21-C148-414F-94A0-C089E48511C5}">
      <dgm:prSet/>
      <dgm:spPr/>
      <dgm:t>
        <a:bodyPr/>
        <a:lstStyle/>
        <a:p>
          <a:endParaRPr lang="en-US"/>
        </a:p>
      </dgm:t>
    </dgm:pt>
    <dgm:pt modelId="{1D97324B-34F0-4488-A55C-1DE13663ED42}">
      <dgm:prSet phldrT="[Texto]"/>
      <dgm:spPr/>
      <dgm:t>
        <a:bodyPr/>
        <a:lstStyle/>
        <a:p>
          <a:r>
            <a:rPr lang="es-ES" dirty="0" err="1" smtClean="0"/>
            <a:t>Unemploymet</a:t>
          </a:r>
          <a:endParaRPr lang="en-US" dirty="0"/>
        </a:p>
      </dgm:t>
    </dgm:pt>
    <dgm:pt modelId="{3BAADE71-ABA7-460A-9F3C-26DC39AC2FBC}" type="parTrans" cxnId="{43D294E3-0438-4BB3-B9B2-48F235E7511B}">
      <dgm:prSet/>
      <dgm:spPr/>
      <dgm:t>
        <a:bodyPr/>
        <a:lstStyle/>
        <a:p>
          <a:endParaRPr lang="en-US"/>
        </a:p>
      </dgm:t>
    </dgm:pt>
    <dgm:pt modelId="{90745B41-11BC-481B-AB7A-8B0456C7D380}" type="sibTrans" cxnId="{43D294E3-0438-4BB3-B9B2-48F235E7511B}">
      <dgm:prSet/>
      <dgm:spPr/>
      <dgm:t>
        <a:bodyPr/>
        <a:lstStyle/>
        <a:p>
          <a:endParaRPr lang="en-US"/>
        </a:p>
      </dgm:t>
    </dgm:pt>
    <dgm:pt modelId="{9B24A0C5-2C10-4B69-B985-167513333DD3}">
      <dgm:prSet phldrT="[Texto]"/>
      <dgm:spPr/>
      <dgm:t>
        <a:bodyPr/>
        <a:lstStyle/>
        <a:p>
          <a:r>
            <a:rPr lang="es-ES" dirty="0" err="1" smtClean="0"/>
            <a:t>Discrimination</a:t>
          </a:r>
          <a:r>
            <a:rPr lang="es-ES" dirty="0" smtClean="0"/>
            <a:t> </a:t>
          </a:r>
          <a:r>
            <a:rPr lang="es-ES" dirty="0" err="1" smtClean="0"/>
            <a:t>against</a:t>
          </a:r>
          <a:r>
            <a:rPr lang="es-ES" dirty="0" smtClean="0"/>
            <a:t> </a:t>
          </a:r>
          <a:r>
            <a:rPr lang="es-ES" dirty="0" err="1" smtClean="0"/>
            <a:t>women</a:t>
          </a:r>
          <a:endParaRPr lang="en-US" dirty="0"/>
        </a:p>
      </dgm:t>
    </dgm:pt>
    <dgm:pt modelId="{C74794A7-A75F-43F0-8734-963CFBF43227}" type="parTrans" cxnId="{6210758C-8F18-4358-AEFE-3E0868F27E4E}">
      <dgm:prSet/>
      <dgm:spPr/>
      <dgm:t>
        <a:bodyPr/>
        <a:lstStyle/>
        <a:p>
          <a:endParaRPr lang="en-US"/>
        </a:p>
      </dgm:t>
    </dgm:pt>
    <dgm:pt modelId="{0B709ED0-1761-4A71-A892-4240F505C295}" type="sibTrans" cxnId="{6210758C-8F18-4358-AEFE-3E0868F27E4E}">
      <dgm:prSet/>
      <dgm:spPr/>
      <dgm:t>
        <a:bodyPr/>
        <a:lstStyle/>
        <a:p>
          <a:endParaRPr lang="en-US"/>
        </a:p>
      </dgm:t>
    </dgm:pt>
    <dgm:pt modelId="{CAA1E6DD-D85C-48B8-B8CC-3D42C5E39F77}">
      <dgm:prSet phldrT="[Texto]"/>
      <dgm:spPr/>
      <dgm:t>
        <a:bodyPr/>
        <a:lstStyle/>
        <a:p>
          <a:r>
            <a:rPr lang="es-ES" dirty="0" err="1" smtClean="0"/>
            <a:t>Child</a:t>
          </a:r>
          <a:r>
            <a:rPr lang="es-ES" dirty="0" smtClean="0"/>
            <a:t> </a:t>
          </a:r>
          <a:r>
            <a:rPr lang="es-ES" dirty="0" err="1" smtClean="0"/>
            <a:t>labour</a:t>
          </a:r>
          <a:endParaRPr lang="en-US" dirty="0"/>
        </a:p>
      </dgm:t>
    </dgm:pt>
    <dgm:pt modelId="{BE1E8D82-D716-41E3-B348-6A46D48CBF68}" type="parTrans" cxnId="{C79DB4BE-E332-435A-8A39-BBE0B7C9345D}">
      <dgm:prSet/>
      <dgm:spPr/>
      <dgm:t>
        <a:bodyPr/>
        <a:lstStyle/>
        <a:p>
          <a:endParaRPr lang="en-US"/>
        </a:p>
      </dgm:t>
    </dgm:pt>
    <dgm:pt modelId="{4D71B59F-38BF-4BFD-B78C-37D112E9B408}" type="sibTrans" cxnId="{C79DB4BE-E332-435A-8A39-BBE0B7C9345D}">
      <dgm:prSet/>
      <dgm:spPr/>
      <dgm:t>
        <a:bodyPr/>
        <a:lstStyle/>
        <a:p>
          <a:endParaRPr lang="en-US"/>
        </a:p>
      </dgm:t>
    </dgm:pt>
    <dgm:pt modelId="{D79F8746-B5F6-4BFA-B7B9-E7775EDB5E80}" type="pres">
      <dgm:prSet presAssocID="{80F6E8FC-497F-486D-BA7B-479EA7CEACD7}" presName="vert0" presStyleCnt="0">
        <dgm:presLayoutVars>
          <dgm:dir/>
          <dgm:animOne val="branch"/>
          <dgm:animLvl val="lvl"/>
        </dgm:presLayoutVars>
      </dgm:prSet>
      <dgm:spPr/>
    </dgm:pt>
    <dgm:pt modelId="{76ADBB2F-5E58-4C0E-83CB-7B93C22B10F2}" type="pres">
      <dgm:prSet presAssocID="{91497379-7B4B-4370-B144-A6D7A6660306}" presName="thickLine" presStyleLbl="alignNode1" presStyleIdx="0" presStyleCnt="1" custLinFactX="752" custLinFactNeighborX="100000" custLinFactNeighborY="-7055"/>
      <dgm:spPr/>
    </dgm:pt>
    <dgm:pt modelId="{2251BA0F-9C4E-48DF-A246-6AC484CD2C24}" type="pres">
      <dgm:prSet presAssocID="{91497379-7B4B-4370-B144-A6D7A6660306}" presName="horz1" presStyleCnt="0"/>
      <dgm:spPr/>
    </dgm:pt>
    <dgm:pt modelId="{C92D9F80-C74C-4DBD-8084-54D59C03AA46}" type="pres">
      <dgm:prSet presAssocID="{91497379-7B4B-4370-B144-A6D7A6660306}" presName="tx1" presStyleLbl="revTx" presStyleIdx="0" presStyleCnt="4"/>
      <dgm:spPr/>
    </dgm:pt>
    <dgm:pt modelId="{52601024-DFC7-44B0-9F30-9A6B12E7FD28}" type="pres">
      <dgm:prSet presAssocID="{91497379-7B4B-4370-B144-A6D7A6660306}" presName="vert1" presStyleCnt="0"/>
      <dgm:spPr/>
    </dgm:pt>
    <dgm:pt modelId="{84A9A736-F37F-43A7-9D0C-3178EE000F74}" type="pres">
      <dgm:prSet presAssocID="{1D97324B-34F0-4488-A55C-1DE13663ED42}" presName="vertSpace2a" presStyleCnt="0"/>
      <dgm:spPr/>
    </dgm:pt>
    <dgm:pt modelId="{347FA5EE-9A5C-44D4-A48F-39BEC5A95ACE}" type="pres">
      <dgm:prSet presAssocID="{1D97324B-34F0-4488-A55C-1DE13663ED42}" presName="horz2" presStyleCnt="0"/>
      <dgm:spPr/>
    </dgm:pt>
    <dgm:pt modelId="{B327EB9B-3EFF-43B3-BDC3-A90E12C099CD}" type="pres">
      <dgm:prSet presAssocID="{1D97324B-34F0-4488-A55C-1DE13663ED42}" presName="horzSpace2" presStyleCnt="0"/>
      <dgm:spPr/>
    </dgm:pt>
    <dgm:pt modelId="{64EFAFBB-A3AC-42A2-BDAE-913B0238E2FA}" type="pres">
      <dgm:prSet presAssocID="{1D97324B-34F0-4488-A55C-1DE13663ED42}" presName="tx2" presStyleLbl="revTx" presStyleIdx="1" presStyleCnt="4" custScaleY="23275"/>
      <dgm:spPr/>
      <dgm:t>
        <a:bodyPr/>
        <a:lstStyle/>
        <a:p>
          <a:endParaRPr lang="en-US"/>
        </a:p>
      </dgm:t>
    </dgm:pt>
    <dgm:pt modelId="{5D9BB446-BDF4-4928-AA59-E04D53DCAA9D}" type="pres">
      <dgm:prSet presAssocID="{1D97324B-34F0-4488-A55C-1DE13663ED42}" presName="vert2" presStyleCnt="0"/>
      <dgm:spPr/>
    </dgm:pt>
    <dgm:pt modelId="{2A847153-9693-4412-8DCC-6E8AACBFB613}" type="pres">
      <dgm:prSet presAssocID="{1D97324B-34F0-4488-A55C-1DE13663ED42}" presName="thinLine2b" presStyleLbl="callout" presStyleIdx="0" presStyleCnt="3"/>
      <dgm:spPr/>
    </dgm:pt>
    <dgm:pt modelId="{BCF8DAD7-53FF-41C8-BFF5-9816DBFC71D5}" type="pres">
      <dgm:prSet presAssocID="{1D97324B-34F0-4488-A55C-1DE13663ED42}" presName="vertSpace2b" presStyleCnt="0"/>
      <dgm:spPr/>
    </dgm:pt>
    <dgm:pt modelId="{66A2FB3B-C942-4BD5-A5FA-43DE7D5FE5E4}" type="pres">
      <dgm:prSet presAssocID="{9B24A0C5-2C10-4B69-B985-167513333DD3}" presName="horz2" presStyleCnt="0"/>
      <dgm:spPr/>
    </dgm:pt>
    <dgm:pt modelId="{AA34A4E1-6D7A-47FC-B6AF-54A6CCE1BD3F}" type="pres">
      <dgm:prSet presAssocID="{9B24A0C5-2C10-4B69-B985-167513333DD3}" presName="horzSpace2" presStyleCnt="0"/>
      <dgm:spPr/>
    </dgm:pt>
    <dgm:pt modelId="{829E7E9E-7B57-41B9-BEE2-8BCBF39003C0}" type="pres">
      <dgm:prSet presAssocID="{9B24A0C5-2C10-4B69-B985-167513333DD3}" presName="tx2" presStyleLbl="revTx" presStyleIdx="2" presStyleCnt="4" custScaleY="28266"/>
      <dgm:spPr/>
      <dgm:t>
        <a:bodyPr/>
        <a:lstStyle/>
        <a:p>
          <a:endParaRPr lang="en-US"/>
        </a:p>
      </dgm:t>
    </dgm:pt>
    <dgm:pt modelId="{E5C4861A-C078-4116-8DCB-83FA711B9BEC}" type="pres">
      <dgm:prSet presAssocID="{9B24A0C5-2C10-4B69-B985-167513333DD3}" presName="vert2" presStyleCnt="0"/>
      <dgm:spPr/>
    </dgm:pt>
    <dgm:pt modelId="{F4D1E4DC-5383-4558-A0E0-B2DAB0A9F608}" type="pres">
      <dgm:prSet presAssocID="{9B24A0C5-2C10-4B69-B985-167513333DD3}" presName="thinLine2b" presStyleLbl="callout" presStyleIdx="1" presStyleCnt="3"/>
      <dgm:spPr/>
    </dgm:pt>
    <dgm:pt modelId="{483742A9-2191-43DA-B367-0041D10A637C}" type="pres">
      <dgm:prSet presAssocID="{9B24A0C5-2C10-4B69-B985-167513333DD3}" presName="vertSpace2b" presStyleCnt="0"/>
      <dgm:spPr/>
    </dgm:pt>
    <dgm:pt modelId="{91A70E0D-A8DB-4449-89BD-6921447E55E4}" type="pres">
      <dgm:prSet presAssocID="{CAA1E6DD-D85C-48B8-B8CC-3D42C5E39F77}" presName="horz2" presStyleCnt="0"/>
      <dgm:spPr/>
    </dgm:pt>
    <dgm:pt modelId="{09C0E01D-0495-45F4-BFC4-9F050679B308}" type="pres">
      <dgm:prSet presAssocID="{CAA1E6DD-D85C-48B8-B8CC-3D42C5E39F77}" presName="horzSpace2" presStyleCnt="0"/>
      <dgm:spPr/>
    </dgm:pt>
    <dgm:pt modelId="{FFE93D2D-3EC3-4591-88CD-5AEDEC16AEF6}" type="pres">
      <dgm:prSet presAssocID="{CAA1E6DD-D85C-48B8-B8CC-3D42C5E39F77}" presName="tx2" presStyleLbl="revTx" presStyleIdx="3" presStyleCnt="4" custScaleY="18909"/>
      <dgm:spPr/>
    </dgm:pt>
    <dgm:pt modelId="{42E62C68-C3BA-49EA-927D-DF235250061D}" type="pres">
      <dgm:prSet presAssocID="{CAA1E6DD-D85C-48B8-B8CC-3D42C5E39F77}" presName="vert2" presStyleCnt="0"/>
      <dgm:spPr/>
    </dgm:pt>
    <dgm:pt modelId="{8565716E-8E5E-4110-AF60-9C88CC8C0D30}" type="pres">
      <dgm:prSet presAssocID="{CAA1E6DD-D85C-48B8-B8CC-3D42C5E39F77}" presName="thinLine2b" presStyleLbl="callout" presStyleIdx="2" presStyleCnt="3"/>
      <dgm:spPr/>
    </dgm:pt>
    <dgm:pt modelId="{59D9086E-8EE3-4033-9CB5-48470218A1DF}" type="pres">
      <dgm:prSet presAssocID="{CAA1E6DD-D85C-48B8-B8CC-3D42C5E39F77}" presName="vertSpace2b" presStyleCnt="0"/>
      <dgm:spPr/>
    </dgm:pt>
  </dgm:ptLst>
  <dgm:cxnLst>
    <dgm:cxn modelId="{9F6DD7BF-7ABF-4E9D-9722-F9848B6F009F}" type="presOf" srcId="{CAA1E6DD-D85C-48B8-B8CC-3D42C5E39F77}" destId="{FFE93D2D-3EC3-4591-88CD-5AEDEC16AEF6}" srcOrd="0" destOrd="0" presId="urn:microsoft.com/office/officeart/2008/layout/LinedList"/>
    <dgm:cxn modelId="{899F2C21-C148-414F-94A0-C089E48511C5}" srcId="{80F6E8FC-497F-486D-BA7B-479EA7CEACD7}" destId="{91497379-7B4B-4370-B144-A6D7A6660306}" srcOrd="0" destOrd="0" parTransId="{009B9942-8DB9-4140-829D-9C064916794A}" sibTransId="{0FED8827-A703-432F-A112-52369CA91E0E}"/>
    <dgm:cxn modelId="{5B4DD142-267D-4F88-A336-B4EE90188076}" type="presOf" srcId="{91497379-7B4B-4370-B144-A6D7A6660306}" destId="{C92D9F80-C74C-4DBD-8084-54D59C03AA46}" srcOrd="0" destOrd="0" presId="urn:microsoft.com/office/officeart/2008/layout/LinedList"/>
    <dgm:cxn modelId="{6210758C-8F18-4358-AEFE-3E0868F27E4E}" srcId="{91497379-7B4B-4370-B144-A6D7A6660306}" destId="{9B24A0C5-2C10-4B69-B985-167513333DD3}" srcOrd="1" destOrd="0" parTransId="{C74794A7-A75F-43F0-8734-963CFBF43227}" sibTransId="{0B709ED0-1761-4A71-A892-4240F505C295}"/>
    <dgm:cxn modelId="{BAE93C2E-1602-4E52-B335-831D614BF255}" type="presOf" srcId="{9B24A0C5-2C10-4B69-B985-167513333DD3}" destId="{829E7E9E-7B57-41B9-BEE2-8BCBF39003C0}" srcOrd="0" destOrd="0" presId="urn:microsoft.com/office/officeart/2008/layout/LinedList"/>
    <dgm:cxn modelId="{2056B829-4438-4C3F-B235-868A856B3730}" type="presOf" srcId="{1D97324B-34F0-4488-A55C-1DE13663ED42}" destId="{64EFAFBB-A3AC-42A2-BDAE-913B0238E2FA}" srcOrd="0" destOrd="0" presId="urn:microsoft.com/office/officeart/2008/layout/LinedList"/>
    <dgm:cxn modelId="{43D294E3-0438-4BB3-B9B2-48F235E7511B}" srcId="{91497379-7B4B-4370-B144-A6D7A6660306}" destId="{1D97324B-34F0-4488-A55C-1DE13663ED42}" srcOrd="0" destOrd="0" parTransId="{3BAADE71-ABA7-460A-9F3C-26DC39AC2FBC}" sibTransId="{90745B41-11BC-481B-AB7A-8B0456C7D380}"/>
    <dgm:cxn modelId="{C79DB4BE-E332-435A-8A39-BBE0B7C9345D}" srcId="{91497379-7B4B-4370-B144-A6D7A6660306}" destId="{CAA1E6DD-D85C-48B8-B8CC-3D42C5E39F77}" srcOrd="2" destOrd="0" parTransId="{BE1E8D82-D716-41E3-B348-6A46D48CBF68}" sibTransId="{4D71B59F-38BF-4BFD-B78C-37D112E9B408}"/>
    <dgm:cxn modelId="{F969C298-1B09-4919-A60E-1BCB465FF180}" type="presOf" srcId="{80F6E8FC-497F-486D-BA7B-479EA7CEACD7}" destId="{D79F8746-B5F6-4BFA-B7B9-E7775EDB5E80}" srcOrd="0" destOrd="0" presId="urn:microsoft.com/office/officeart/2008/layout/LinedList"/>
    <dgm:cxn modelId="{0D6A41EF-73BE-42FD-B30B-6FDAE9D3609C}" type="presParOf" srcId="{D79F8746-B5F6-4BFA-B7B9-E7775EDB5E80}" destId="{76ADBB2F-5E58-4C0E-83CB-7B93C22B10F2}" srcOrd="0" destOrd="0" presId="urn:microsoft.com/office/officeart/2008/layout/LinedList"/>
    <dgm:cxn modelId="{21E37138-F2B9-45F6-ADA3-F24064C57B3F}" type="presParOf" srcId="{D79F8746-B5F6-4BFA-B7B9-E7775EDB5E80}" destId="{2251BA0F-9C4E-48DF-A246-6AC484CD2C24}" srcOrd="1" destOrd="0" presId="urn:microsoft.com/office/officeart/2008/layout/LinedList"/>
    <dgm:cxn modelId="{5C0C2041-7CFE-4E64-882B-00F5A2677F16}" type="presParOf" srcId="{2251BA0F-9C4E-48DF-A246-6AC484CD2C24}" destId="{C92D9F80-C74C-4DBD-8084-54D59C03AA46}" srcOrd="0" destOrd="0" presId="urn:microsoft.com/office/officeart/2008/layout/LinedList"/>
    <dgm:cxn modelId="{5934C883-197C-45B9-868D-76B480B081D6}" type="presParOf" srcId="{2251BA0F-9C4E-48DF-A246-6AC484CD2C24}" destId="{52601024-DFC7-44B0-9F30-9A6B12E7FD28}" srcOrd="1" destOrd="0" presId="urn:microsoft.com/office/officeart/2008/layout/LinedList"/>
    <dgm:cxn modelId="{66919E69-A086-4D19-BBDA-540B3517152C}" type="presParOf" srcId="{52601024-DFC7-44B0-9F30-9A6B12E7FD28}" destId="{84A9A736-F37F-43A7-9D0C-3178EE000F74}" srcOrd="0" destOrd="0" presId="urn:microsoft.com/office/officeart/2008/layout/LinedList"/>
    <dgm:cxn modelId="{F8D1679E-C451-4DC1-8AF3-EE20CBABE255}" type="presParOf" srcId="{52601024-DFC7-44B0-9F30-9A6B12E7FD28}" destId="{347FA5EE-9A5C-44D4-A48F-39BEC5A95ACE}" srcOrd="1" destOrd="0" presId="urn:microsoft.com/office/officeart/2008/layout/LinedList"/>
    <dgm:cxn modelId="{A856C5F1-7C13-4779-909A-4E11631BE7DB}" type="presParOf" srcId="{347FA5EE-9A5C-44D4-A48F-39BEC5A95ACE}" destId="{B327EB9B-3EFF-43B3-BDC3-A90E12C099CD}" srcOrd="0" destOrd="0" presId="urn:microsoft.com/office/officeart/2008/layout/LinedList"/>
    <dgm:cxn modelId="{31E0113B-BA91-4F18-80EA-C61D05E72D25}" type="presParOf" srcId="{347FA5EE-9A5C-44D4-A48F-39BEC5A95ACE}" destId="{64EFAFBB-A3AC-42A2-BDAE-913B0238E2FA}" srcOrd="1" destOrd="0" presId="urn:microsoft.com/office/officeart/2008/layout/LinedList"/>
    <dgm:cxn modelId="{E6261CD5-91F5-45EC-9D8A-C29FA0CB9DE1}" type="presParOf" srcId="{347FA5EE-9A5C-44D4-A48F-39BEC5A95ACE}" destId="{5D9BB446-BDF4-4928-AA59-E04D53DCAA9D}" srcOrd="2" destOrd="0" presId="urn:microsoft.com/office/officeart/2008/layout/LinedList"/>
    <dgm:cxn modelId="{EA8C0B4E-8CF5-4E62-8D95-9BC12224D0AA}" type="presParOf" srcId="{52601024-DFC7-44B0-9F30-9A6B12E7FD28}" destId="{2A847153-9693-4412-8DCC-6E8AACBFB613}" srcOrd="2" destOrd="0" presId="urn:microsoft.com/office/officeart/2008/layout/LinedList"/>
    <dgm:cxn modelId="{8E081BDB-ACD8-4CCB-B981-20D4CE078CF9}" type="presParOf" srcId="{52601024-DFC7-44B0-9F30-9A6B12E7FD28}" destId="{BCF8DAD7-53FF-41C8-BFF5-9816DBFC71D5}" srcOrd="3" destOrd="0" presId="urn:microsoft.com/office/officeart/2008/layout/LinedList"/>
    <dgm:cxn modelId="{80C7C893-FE81-4F61-8169-C18842844A1C}" type="presParOf" srcId="{52601024-DFC7-44B0-9F30-9A6B12E7FD28}" destId="{66A2FB3B-C942-4BD5-A5FA-43DE7D5FE5E4}" srcOrd="4" destOrd="0" presId="urn:microsoft.com/office/officeart/2008/layout/LinedList"/>
    <dgm:cxn modelId="{5ACA0BCF-746B-4025-B712-1F99545ACA3E}" type="presParOf" srcId="{66A2FB3B-C942-4BD5-A5FA-43DE7D5FE5E4}" destId="{AA34A4E1-6D7A-47FC-B6AF-54A6CCE1BD3F}" srcOrd="0" destOrd="0" presId="urn:microsoft.com/office/officeart/2008/layout/LinedList"/>
    <dgm:cxn modelId="{5BBF62C1-D425-4DD7-9F36-9D734F9741F9}" type="presParOf" srcId="{66A2FB3B-C942-4BD5-A5FA-43DE7D5FE5E4}" destId="{829E7E9E-7B57-41B9-BEE2-8BCBF39003C0}" srcOrd="1" destOrd="0" presId="urn:microsoft.com/office/officeart/2008/layout/LinedList"/>
    <dgm:cxn modelId="{42E6C69D-38D8-480C-9B1C-60C1D9DCC792}" type="presParOf" srcId="{66A2FB3B-C942-4BD5-A5FA-43DE7D5FE5E4}" destId="{E5C4861A-C078-4116-8DCB-83FA711B9BEC}" srcOrd="2" destOrd="0" presId="urn:microsoft.com/office/officeart/2008/layout/LinedList"/>
    <dgm:cxn modelId="{0E0BAADF-D9CC-455D-B7FF-A3F02F9ACCDA}" type="presParOf" srcId="{52601024-DFC7-44B0-9F30-9A6B12E7FD28}" destId="{F4D1E4DC-5383-4558-A0E0-B2DAB0A9F608}" srcOrd="5" destOrd="0" presId="urn:microsoft.com/office/officeart/2008/layout/LinedList"/>
    <dgm:cxn modelId="{283DE377-B51D-4618-88D5-6F74E823F9C0}" type="presParOf" srcId="{52601024-DFC7-44B0-9F30-9A6B12E7FD28}" destId="{483742A9-2191-43DA-B367-0041D10A637C}" srcOrd="6" destOrd="0" presId="urn:microsoft.com/office/officeart/2008/layout/LinedList"/>
    <dgm:cxn modelId="{DFAF1643-03C8-479D-8D34-2C7675779620}" type="presParOf" srcId="{52601024-DFC7-44B0-9F30-9A6B12E7FD28}" destId="{91A70E0D-A8DB-4449-89BD-6921447E55E4}" srcOrd="7" destOrd="0" presId="urn:microsoft.com/office/officeart/2008/layout/LinedList"/>
    <dgm:cxn modelId="{7BEBE8B1-DF5B-4BF3-AB10-46B7F3E79A91}" type="presParOf" srcId="{91A70E0D-A8DB-4449-89BD-6921447E55E4}" destId="{09C0E01D-0495-45F4-BFC4-9F050679B308}" srcOrd="0" destOrd="0" presId="urn:microsoft.com/office/officeart/2008/layout/LinedList"/>
    <dgm:cxn modelId="{703A4656-5236-4FE8-A3D1-6848FFC91170}" type="presParOf" srcId="{91A70E0D-A8DB-4449-89BD-6921447E55E4}" destId="{FFE93D2D-3EC3-4591-88CD-5AEDEC16AEF6}" srcOrd="1" destOrd="0" presId="urn:microsoft.com/office/officeart/2008/layout/LinedList"/>
    <dgm:cxn modelId="{6C16CCED-09B7-4757-8EDA-5232142106B0}" type="presParOf" srcId="{91A70E0D-A8DB-4449-89BD-6921447E55E4}" destId="{42E62C68-C3BA-49EA-927D-DF235250061D}" srcOrd="2" destOrd="0" presId="urn:microsoft.com/office/officeart/2008/layout/LinedList"/>
    <dgm:cxn modelId="{43434245-7CBE-4048-9F32-B01C2653C0DA}" type="presParOf" srcId="{52601024-DFC7-44B0-9F30-9A6B12E7FD28}" destId="{8565716E-8E5E-4110-AF60-9C88CC8C0D30}" srcOrd="8" destOrd="0" presId="urn:microsoft.com/office/officeart/2008/layout/LinedList"/>
    <dgm:cxn modelId="{4AB91C80-3266-415E-B552-DB93D8EEB891}" type="presParOf" srcId="{52601024-DFC7-44B0-9F30-9A6B12E7FD28}" destId="{59D9086E-8EE3-4033-9CB5-48470218A1D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85C57-7A1F-4236-93CB-917622C9A6A3}">
      <dsp:nvSpPr>
        <dsp:cNvPr id="0" name=""/>
        <dsp:cNvSpPr/>
      </dsp:nvSpPr>
      <dsp:spPr>
        <a:xfrm>
          <a:off x="2684088" y="2726"/>
          <a:ext cx="1630363" cy="815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Natural </a:t>
          </a:r>
          <a:r>
            <a:rPr lang="es-ES" sz="2500" kern="1200" dirty="0" err="1" smtClean="0"/>
            <a:t>resources</a:t>
          </a:r>
          <a:endParaRPr lang="en-US" sz="2500" kern="1200" dirty="0"/>
        </a:p>
      </dsp:txBody>
      <dsp:txXfrm>
        <a:off x="2707964" y="26602"/>
        <a:ext cx="1582611" cy="767429"/>
      </dsp:txXfrm>
    </dsp:sp>
    <dsp:sp modelId="{895A3662-F3FA-4813-AB81-CF9DE29A3498}">
      <dsp:nvSpPr>
        <dsp:cNvPr id="0" name=""/>
        <dsp:cNvSpPr/>
      </dsp:nvSpPr>
      <dsp:spPr>
        <a:xfrm>
          <a:off x="2847125" y="817908"/>
          <a:ext cx="163036" cy="61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386"/>
              </a:lnTo>
              <a:lnTo>
                <a:pt x="163036" y="6113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6DCA2-BFD2-4625-9A2F-B1C067267340}">
      <dsp:nvSpPr>
        <dsp:cNvPr id="0" name=""/>
        <dsp:cNvSpPr/>
      </dsp:nvSpPr>
      <dsp:spPr>
        <a:xfrm>
          <a:off x="3010161" y="1021703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Biological</a:t>
          </a:r>
          <a:endParaRPr lang="es-ES" sz="2100" kern="1200" dirty="0" smtClean="0"/>
        </a:p>
      </dsp:txBody>
      <dsp:txXfrm>
        <a:off x="3034037" y="1045579"/>
        <a:ext cx="1256539" cy="767429"/>
      </dsp:txXfrm>
    </dsp:sp>
    <dsp:sp modelId="{589A406A-88B6-4210-8A19-A4BE30F85559}">
      <dsp:nvSpPr>
        <dsp:cNvPr id="0" name=""/>
        <dsp:cNvSpPr/>
      </dsp:nvSpPr>
      <dsp:spPr>
        <a:xfrm>
          <a:off x="2847125" y="817908"/>
          <a:ext cx="163036" cy="163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3"/>
              </a:lnTo>
              <a:lnTo>
                <a:pt x="163036" y="1630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6F93-BABC-4375-9658-A07734885EE6}">
      <dsp:nvSpPr>
        <dsp:cNvPr id="0" name=""/>
        <dsp:cNvSpPr/>
      </dsp:nvSpPr>
      <dsp:spPr>
        <a:xfrm>
          <a:off x="3010161" y="2040681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Mineral</a:t>
          </a:r>
          <a:endParaRPr lang="en-US" sz="2100" kern="1200" dirty="0"/>
        </a:p>
      </dsp:txBody>
      <dsp:txXfrm>
        <a:off x="3034037" y="2064557"/>
        <a:ext cx="1256539" cy="767429"/>
      </dsp:txXfrm>
    </dsp:sp>
    <dsp:sp modelId="{92CE2F70-97F6-43FB-9A77-2FE9642470BC}">
      <dsp:nvSpPr>
        <dsp:cNvPr id="0" name=""/>
        <dsp:cNvSpPr/>
      </dsp:nvSpPr>
      <dsp:spPr>
        <a:xfrm>
          <a:off x="2847125" y="817908"/>
          <a:ext cx="163036" cy="264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41"/>
              </a:lnTo>
              <a:lnTo>
                <a:pt x="163036" y="2649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8DE86-7CB5-435D-AE54-C1B71429E891}">
      <dsp:nvSpPr>
        <dsp:cNvPr id="0" name=""/>
        <dsp:cNvSpPr/>
      </dsp:nvSpPr>
      <dsp:spPr>
        <a:xfrm>
          <a:off x="3010161" y="3059658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Sources</a:t>
          </a:r>
          <a:r>
            <a:rPr lang="es-ES" sz="2100" kern="1200" dirty="0" smtClean="0"/>
            <a:t> of </a:t>
          </a:r>
          <a:r>
            <a:rPr lang="es-ES" sz="2100" kern="1200" dirty="0" err="1" smtClean="0"/>
            <a:t>energy</a:t>
          </a:r>
          <a:endParaRPr lang="en-US" sz="2100" kern="1200" dirty="0"/>
        </a:p>
      </dsp:txBody>
      <dsp:txXfrm>
        <a:off x="3034037" y="3083534"/>
        <a:ext cx="1256539" cy="767429"/>
      </dsp:txXfrm>
    </dsp:sp>
    <dsp:sp modelId="{683A57E4-FC16-471E-B27E-0B0779B9EB9C}">
      <dsp:nvSpPr>
        <dsp:cNvPr id="0" name=""/>
        <dsp:cNvSpPr/>
      </dsp:nvSpPr>
      <dsp:spPr>
        <a:xfrm>
          <a:off x="4722043" y="2726"/>
          <a:ext cx="1630363" cy="81518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Human </a:t>
          </a:r>
          <a:r>
            <a:rPr lang="es-ES" sz="2500" kern="1200" dirty="0" err="1" smtClean="0"/>
            <a:t>resources</a:t>
          </a:r>
          <a:endParaRPr lang="en-US" sz="2500" kern="1200" dirty="0"/>
        </a:p>
      </dsp:txBody>
      <dsp:txXfrm>
        <a:off x="4745919" y="26602"/>
        <a:ext cx="1582611" cy="767429"/>
      </dsp:txXfrm>
    </dsp:sp>
    <dsp:sp modelId="{93DCEA88-64AD-484E-AD82-3269A653C43D}">
      <dsp:nvSpPr>
        <dsp:cNvPr id="0" name=""/>
        <dsp:cNvSpPr/>
      </dsp:nvSpPr>
      <dsp:spPr>
        <a:xfrm>
          <a:off x="4885079" y="817908"/>
          <a:ext cx="163036" cy="61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386"/>
              </a:lnTo>
              <a:lnTo>
                <a:pt x="163036" y="6113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52AF1-6A2F-49A3-BA23-DFA6CAC7868C}">
      <dsp:nvSpPr>
        <dsp:cNvPr id="0" name=""/>
        <dsp:cNvSpPr/>
      </dsp:nvSpPr>
      <dsp:spPr>
        <a:xfrm>
          <a:off x="5048116" y="1021703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Workforce</a:t>
          </a:r>
          <a:endParaRPr lang="en-US" sz="2100" kern="1200" dirty="0"/>
        </a:p>
      </dsp:txBody>
      <dsp:txXfrm>
        <a:off x="5071992" y="1045579"/>
        <a:ext cx="1256539" cy="767429"/>
      </dsp:txXfrm>
    </dsp:sp>
    <dsp:sp modelId="{EDFAE732-1A4D-4CFD-8677-533736A9D2D7}">
      <dsp:nvSpPr>
        <dsp:cNvPr id="0" name=""/>
        <dsp:cNvSpPr/>
      </dsp:nvSpPr>
      <dsp:spPr>
        <a:xfrm>
          <a:off x="4885079" y="817908"/>
          <a:ext cx="163036" cy="1630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363"/>
              </a:lnTo>
              <a:lnTo>
                <a:pt x="163036" y="163036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78CEF-22E0-41F6-B6D7-4471AB2D1B78}">
      <dsp:nvSpPr>
        <dsp:cNvPr id="0" name=""/>
        <dsp:cNvSpPr/>
      </dsp:nvSpPr>
      <dsp:spPr>
        <a:xfrm>
          <a:off x="5048116" y="2040681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Money</a:t>
          </a:r>
          <a:endParaRPr lang="en-US" sz="2100" kern="1200" dirty="0"/>
        </a:p>
      </dsp:txBody>
      <dsp:txXfrm>
        <a:off x="5071992" y="2064557"/>
        <a:ext cx="1256539" cy="767429"/>
      </dsp:txXfrm>
    </dsp:sp>
    <dsp:sp modelId="{DA5BCF6F-C51F-4C06-BBE2-7002F8E91148}">
      <dsp:nvSpPr>
        <dsp:cNvPr id="0" name=""/>
        <dsp:cNvSpPr/>
      </dsp:nvSpPr>
      <dsp:spPr>
        <a:xfrm>
          <a:off x="4885079" y="817908"/>
          <a:ext cx="163036" cy="264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41"/>
              </a:lnTo>
              <a:lnTo>
                <a:pt x="163036" y="2649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0F1E-9E7D-48DE-BCE8-4006CD4995BE}">
      <dsp:nvSpPr>
        <dsp:cNvPr id="0" name=""/>
        <dsp:cNvSpPr/>
      </dsp:nvSpPr>
      <dsp:spPr>
        <a:xfrm>
          <a:off x="5048116" y="3059658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Factories</a:t>
          </a:r>
          <a:endParaRPr lang="en-US" sz="2100" kern="1200" dirty="0"/>
        </a:p>
      </dsp:txBody>
      <dsp:txXfrm>
        <a:off x="5071992" y="3083534"/>
        <a:ext cx="1256539" cy="767429"/>
      </dsp:txXfrm>
    </dsp:sp>
    <dsp:sp modelId="{FAE377E7-81F6-4686-8703-E237BD070940}">
      <dsp:nvSpPr>
        <dsp:cNvPr id="0" name=""/>
        <dsp:cNvSpPr/>
      </dsp:nvSpPr>
      <dsp:spPr>
        <a:xfrm>
          <a:off x="4885079" y="817908"/>
          <a:ext cx="163036" cy="3668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318"/>
              </a:lnTo>
              <a:lnTo>
                <a:pt x="163036" y="36683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4F2F1-6EA1-4AFF-8B91-8C7713FA99E4}">
      <dsp:nvSpPr>
        <dsp:cNvPr id="0" name=""/>
        <dsp:cNvSpPr/>
      </dsp:nvSpPr>
      <dsp:spPr>
        <a:xfrm>
          <a:off x="5048116" y="4078635"/>
          <a:ext cx="1304291" cy="8151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Skills</a:t>
          </a:r>
          <a:endParaRPr lang="en-US" sz="2100" kern="1200" dirty="0"/>
        </a:p>
      </dsp:txBody>
      <dsp:txXfrm>
        <a:off x="5071992" y="4102511"/>
        <a:ext cx="1256539" cy="767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CA42-E0A3-4C6D-B0B4-A0E34761C472}">
      <dsp:nvSpPr>
        <dsp:cNvPr id="0" name=""/>
        <dsp:cNvSpPr/>
      </dsp:nvSpPr>
      <dsp:spPr>
        <a:xfrm>
          <a:off x="0" y="0"/>
          <a:ext cx="5496272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38112-BFF0-4A65-A255-3F6ED137F111}">
      <dsp:nvSpPr>
        <dsp:cNvPr id="0" name=""/>
        <dsp:cNvSpPr/>
      </dsp:nvSpPr>
      <dsp:spPr>
        <a:xfrm>
          <a:off x="0" y="0"/>
          <a:ext cx="1099254" cy="2680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accent2">
                  <a:lumMod val="75000"/>
                </a:schemeClr>
              </a:solidFill>
            </a:rPr>
            <a:t>Causes</a:t>
          </a:r>
          <a:endParaRPr lang="en-US" sz="2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1099254" cy="2680071"/>
      </dsp:txXfrm>
    </dsp:sp>
    <dsp:sp modelId="{9F7BAA68-2D3F-44FD-945E-ED5B7F057A5C}">
      <dsp:nvSpPr>
        <dsp:cNvPr id="0" name=""/>
        <dsp:cNvSpPr/>
      </dsp:nvSpPr>
      <dsp:spPr>
        <a:xfrm>
          <a:off x="1181698" y="41876"/>
          <a:ext cx="4314573" cy="8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progress</a:t>
          </a:r>
          <a:r>
            <a:rPr lang="es-ES" sz="1900" kern="1200" dirty="0" smtClean="0"/>
            <a:t> of </a:t>
          </a:r>
          <a:r>
            <a:rPr lang="es-ES" sz="1900" kern="1200" dirty="0" err="1" smtClean="0"/>
            <a:t>telecommunications</a:t>
          </a:r>
          <a:endParaRPr lang="en-US" sz="1900" kern="1200" dirty="0"/>
        </a:p>
      </dsp:txBody>
      <dsp:txXfrm>
        <a:off x="1181698" y="41876"/>
        <a:ext cx="4314573" cy="837522"/>
      </dsp:txXfrm>
    </dsp:sp>
    <dsp:sp modelId="{8C6BE1EF-005C-4DE9-ACCC-D0C829E7265A}">
      <dsp:nvSpPr>
        <dsp:cNvPr id="0" name=""/>
        <dsp:cNvSpPr/>
      </dsp:nvSpPr>
      <dsp:spPr>
        <a:xfrm>
          <a:off x="1099254" y="879398"/>
          <a:ext cx="43970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4B77F-EAD7-46B8-AFD2-38893648C1C4}">
      <dsp:nvSpPr>
        <dsp:cNvPr id="0" name=""/>
        <dsp:cNvSpPr/>
      </dsp:nvSpPr>
      <dsp:spPr>
        <a:xfrm>
          <a:off x="1181698" y="921274"/>
          <a:ext cx="4314573" cy="8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improvement</a:t>
          </a:r>
          <a:r>
            <a:rPr lang="es-ES" sz="1900" kern="1200" dirty="0" smtClean="0"/>
            <a:t> of </a:t>
          </a:r>
          <a:r>
            <a:rPr lang="es-ES" sz="1900" kern="1200" dirty="0" err="1" smtClean="0"/>
            <a:t>transport</a:t>
          </a:r>
          <a:endParaRPr lang="en-US" sz="1900" kern="1200" dirty="0"/>
        </a:p>
      </dsp:txBody>
      <dsp:txXfrm>
        <a:off x="1181698" y="921274"/>
        <a:ext cx="4314573" cy="837522"/>
      </dsp:txXfrm>
    </dsp:sp>
    <dsp:sp modelId="{DD7252BC-7F0F-406F-8EDD-345DF7187115}">
      <dsp:nvSpPr>
        <dsp:cNvPr id="0" name=""/>
        <dsp:cNvSpPr/>
      </dsp:nvSpPr>
      <dsp:spPr>
        <a:xfrm>
          <a:off x="1099254" y="1758797"/>
          <a:ext cx="43970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FC7E1-3D74-4553-ADA0-DC842BDD3E32}">
      <dsp:nvSpPr>
        <dsp:cNvPr id="0" name=""/>
        <dsp:cNvSpPr/>
      </dsp:nvSpPr>
      <dsp:spPr>
        <a:xfrm>
          <a:off x="1181698" y="1800673"/>
          <a:ext cx="4314573" cy="837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widespread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adoption</a:t>
          </a:r>
          <a:r>
            <a:rPr lang="es-ES" sz="1900" kern="1200" dirty="0" smtClean="0"/>
            <a:t> of </a:t>
          </a: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capitalist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system</a:t>
          </a:r>
          <a:r>
            <a:rPr lang="es-ES" sz="1900" kern="1200" dirty="0" smtClean="0"/>
            <a:t> and </a:t>
          </a:r>
          <a:r>
            <a:rPr lang="es-ES" sz="1900" kern="1200" dirty="0" err="1" smtClean="0"/>
            <a:t>the</a:t>
          </a:r>
          <a:r>
            <a:rPr lang="es-ES" sz="1900" kern="1200" dirty="0" smtClean="0"/>
            <a:t> use of neoliberal ideas</a:t>
          </a:r>
          <a:endParaRPr lang="en-US" sz="1900" kern="1200" dirty="0"/>
        </a:p>
      </dsp:txBody>
      <dsp:txXfrm>
        <a:off x="1181698" y="1800673"/>
        <a:ext cx="4314573" cy="837522"/>
      </dsp:txXfrm>
    </dsp:sp>
    <dsp:sp modelId="{ABE40934-62E6-440D-9FF6-FAE8E52F8FA1}">
      <dsp:nvSpPr>
        <dsp:cNvPr id="0" name=""/>
        <dsp:cNvSpPr/>
      </dsp:nvSpPr>
      <dsp:spPr>
        <a:xfrm>
          <a:off x="1099254" y="2638195"/>
          <a:ext cx="43970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FADC6-3A8E-49CF-9DF7-340504D692A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3963E-9BE5-48F5-8FF0-0D90186AF870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Production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organised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on</a:t>
          </a:r>
          <a:r>
            <a:rPr lang="es-ES" sz="2200" kern="1200" dirty="0" smtClean="0"/>
            <a:t> a </a:t>
          </a:r>
          <a:r>
            <a:rPr lang="es-ES" sz="2200" kern="1200" dirty="0" err="1" smtClean="0"/>
            <a:t>worldwide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scale</a:t>
          </a:r>
          <a:endParaRPr lang="en-US" sz="2200" kern="1200" dirty="0"/>
        </a:p>
      </dsp:txBody>
      <dsp:txXfrm>
        <a:off x="564979" y="406400"/>
        <a:ext cx="5475833" cy="812800"/>
      </dsp:txXfrm>
    </dsp:sp>
    <dsp:sp modelId="{A68C66F9-0ABC-4F29-8E79-D1E075FB76D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D180D-E537-4858-9885-44901E2D8371}">
      <dsp:nvSpPr>
        <dsp:cNvPr id="0" name=""/>
        <dsp:cNvSpPr/>
      </dsp:nvSpPr>
      <dsp:spPr>
        <a:xfrm>
          <a:off x="887785" y="1599956"/>
          <a:ext cx="5180380" cy="81280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Consumption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made</a:t>
          </a:r>
          <a:r>
            <a:rPr lang="es-ES" sz="2200" kern="1200" dirty="0" smtClean="0"/>
            <a:t> more </a:t>
          </a:r>
          <a:r>
            <a:rPr lang="es-ES" sz="2200" kern="1200" dirty="0" err="1" smtClean="0"/>
            <a:t>uniform</a:t>
          </a:r>
          <a:endParaRPr lang="en-US" sz="2200" kern="1200" dirty="0"/>
        </a:p>
      </dsp:txBody>
      <dsp:txXfrm>
        <a:off x="887785" y="1599956"/>
        <a:ext cx="5180380" cy="812800"/>
      </dsp:txXfrm>
    </dsp:sp>
    <dsp:sp modelId="{DF7AA172-2971-425C-85C7-5872A43A0B22}">
      <dsp:nvSpPr>
        <dsp:cNvPr id="0" name=""/>
        <dsp:cNvSpPr/>
      </dsp:nvSpPr>
      <dsp:spPr>
        <a:xfrm>
          <a:off x="311701" y="1527942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6A42-9A28-479A-A0B8-FDF95F22791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The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exchanges</a:t>
          </a:r>
          <a:r>
            <a:rPr lang="es-ES" sz="2200" kern="1200" dirty="0" smtClean="0"/>
            <a:t> of </a:t>
          </a:r>
          <a:r>
            <a:rPr lang="es-ES" sz="2200" kern="1200" dirty="0" err="1" smtClean="0"/>
            <a:t>goods</a:t>
          </a:r>
          <a:r>
            <a:rPr lang="es-ES" sz="2200" kern="1200" dirty="0" smtClean="0"/>
            <a:t>, capital, </a:t>
          </a:r>
          <a:r>
            <a:rPr lang="es-ES" sz="2200" kern="1200" dirty="0" err="1" smtClean="0"/>
            <a:t>services</a:t>
          </a:r>
          <a:r>
            <a:rPr lang="es-ES" sz="2200" kern="1200" dirty="0" smtClean="0"/>
            <a:t> and </a:t>
          </a:r>
          <a:r>
            <a:rPr lang="es-ES" sz="2200" kern="1200" dirty="0" err="1" smtClean="0"/>
            <a:t>information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become</a:t>
          </a:r>
          <a:r>
            <a:rPr lang="es-ES" sz="2200" kern="1200" dirty="0" smtClean="0"/>
            <a:t> universal</a:t>
          </a:r>
          <a:endParaRPr lang="en-US" sz="2200" kern="1200" dirty="0"/>
        </a:p>
      </dsp:txBody>
      <dsp:txXfrm>
        <a:off x="564979" y="2844800"/>
        <a:ext cx="5475833" cy="812800"/>
      </dsp:txXfrm>
    </dsp:sp>
    <dsp:sp modelId="{81469334-8AD3-453F-BE0E-071B0852D32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0348E-C68F-4263-98A4-50536BBB3E6E}">
      <dsp:nvSpPr>
        <dsp:cNvPr id="0" name=""/>
        <dsp:cNvSpPr/>
      </dsp:nvSpPr>
      <dsp:spPr>
        <a:xfrm>
          <a:off x="4626359" y="2341274"/>
          <a:ext cx="91440" cy="436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2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27BDC-9FC6-4F00-8725-20925C1FE440}">
      <dsp:nvSpPr>
        <dsp:cNvPr id="0" name=""/>
        <dsp:cNvSpPr/>
      </dsp:nvSpPr>
      <dsp:spPr>
        <a:xfrm>
          <a:off x="3297166" y="952611"/>
          <a:ext cx="1374913" cy="43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72"/>
              </a:lnTo>
              <a:lnTo>
                <a:pt x="1374913" y="297272"/>
              </a:lnTo>
              <a:lnTo>
                <a:pt x="1374913" y="4362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043F2-1F47-4A41-9EAE-99B058B40AB9}">
      <dsp:nvSpPr>
        <dsp:cNvPr id="0" name=""/>
        <dsp:cNvSpPr/>
      </dsp:nvSpPr>
      <dsp:spPr>
        <a:xfrm>
          <a:off x="1922253" y="2341274"/>
          <a:ext cx="916608" cy="43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72"/>
              </a:lnTo>
              <a:lnTo>
                <a:pt x="916608" y="297272"/>
              </a:lnTo>
              <a:lnTo>
                <a:pt x="916608" y="4362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4F111-1313-476F-87AF-E0B0F3C894A5}">
      <dsp:nvSpPr>
        <dsp:cNvPr id="0" name=""/>
        <dsp:cNvSpPr/>
      </dsp:nvSpPr>
      <dsp:spPr>
        <a:xfrm>
          <a:off x="1005644" y="2341274"/>
          <a:ext cx="916608" cy="436222"/>
        </a:xfrm>
        <a:custGeom>
          <a:avLst/>
          <a:gdLst/>
          <a:ahLst/>
          <a:cxnLst/>
          <a:rect l="0" t="0" r="0" b="0"/>
          <a:pathLst>
            <a:path>
              <a:moveTo>
                <a:pt x="916608" y="0"/>
              </a:moveTo>
              <a:lnTo>
                <a:pt x="916608" y="297272"/>
              </a:lnTo>
              <a:lnTo>
                <a:pt x="0" y="297272"/>
              </a:lnTo>
              <a:lnTo>
                <a:pt x="0" y="4362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82A4F-498B-4810-9999-C37285F5D5BA}">
      <dsp:nvSpPr>
        <dsp:cNvPr id="0" name=""/>
        <dsp:cNvSpPr/>
      </dsp:nvSpPr>
      <dsp:spPr>
        <a:xfrm>
          <a:off x="1922253" y="952611"/>
          <a:ext cx="1374913" cy="436222"/>
        </a:xfrm>
        <a:custGeom>
          <a:avLst/>
          <a:gdLst/>
          <a:ahLst/>
          <a:cxnLst/>
          <a:rect l="0" t="0" r="0" b="0"/>
          <a:pathLst>
            <a:path>
              <a:moveTo>
                <a:pt x="1374913" y="0"/>
              </a:moveTo>
              <a:lnTo>
                <a:pt x="1374913" y="297272"/>
              </a:lnTo>
              <a:lnTo>
                <a:pt x="0" y="297272"/>
              </a:lnTo>
              <a:lnTo>
                <a:pt x="0" y="4362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D448E-48B0-4443-8A15-02E7C6BD4B98}">
      <dsp:nvSpPr>
        <dsp:cNvPr id="0" name=""/>
        <dsp:cNvSpPr/>
      </dsp:nvSpPr>
      <dsp:spPr>
        <a:xfrm>
          <a:off x="2547213" y="172"/>
          <a:ext cx="1499905" cy="9524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83526-3E1C-4F61-B463-D348615F69AB}">
      <dsp:nvSpPr>
        <dsp:cNvPr id="0" name=""/>
        <dsp:cNvSpPr/>
      </dsp:nvSpPr>
      <dsp:spPr>
        <a:xfrm>
          <a:off x="2713869" y="158495"/>
          <a:ext cx="1499905" cy="952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Population</a:t>
          </a:r>
          <a:endParaRPr lang="en-US" sz="1800" kern="1200" dirty="0"/>
        </a:p>
      </dsp:txBody>
      <dsp:txXfrm>
        <a:off x="2741765" y="186391"/>
        <a:ext cx="1444113" cy="896647"/>
      </dsp:txXfrm>
    </dsp:sp>
    <dsp:sp modelId="{4562E51F-40E4-4760-A1BC-013D38FBE058}">
      <dsp:nvSpPr>
        <dsp:cNvPr id="0" name=""/>
        <dsp:cNvSpPr/>
      </dsp:nvSpPr>
      <dsp:spPr>
        <a:xfrm>
          <a:off x="1172300" y="1388834"/>
          <a:ext cx="1499905" cy="952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9FAF3-2289-48E2-9E94-99CD281FDCC3}">
      <dsp:nvSpPr>
        <dsp:cNvPr id="0" name=""/>
        <dsp:cNvSpPr/>
      </dsp:nvSpPr>
      <dsp:spPr>
        <a:xfrm>
          <a:off x="1338956" y="1547157"/>
          <a:ext cx="1499905" cy="952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Active </a:t>
          </a:r>
          <a:r>
            <a:rPr lang="es-ES" sz="1800" kern="1200" dirty="0" err="1" smtClean="0"/>
            <a:t>population</a:t>
          </a:r>
          <a:endParaRPr lang="en-US" sz="1800" kern="1200" dirty="0"/>
        </a:p>
      </dsp:txBody>
      <dsp:txXfrm>
        <a:off x="1366852" y="1575053"/>
        <a:ext cx="1444113" cy="896647"/>
      </dsp:txXfrm>
    </dsp:sp>
    <dsp:sp modelId="{8C43BB56-D2BE-479F-8697-6500D1B77007}">
      <dsp:nvSpPr>
        <dsp:cNvPr id="0" name=""/>
        <dsp:cNvSpPr/>
      </dsp:nvSpPr>
      <dsp:spPr>
        <a:xfrm>
          <a:off x="255691" y="2777496"/>
          <a:ext cx="1499905" cy="9524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0378E-C243-4DD1-9959-917EB09BB8AF}">
      <dsp:nvSpPr>
        <dsp:cNvPr id="0" name=""/>
        <dsp:cNvSpPr/>
      </dsp:nvSpPr>
      <dsp:spPr>
        <a:xfrm>
          <a:off x="422347" y="2935820"/>
          <a:ext cx="1499905" cy="952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Occupied</a:t>
          </a:r>
          <a:endParaRPr lang="en-US" sz="1800" kern="1200" dirty="0"/>
        </a:p>
      </dsp:txBody>
      <dsp:txXfrm>
        <a:off x="450243" y="2963716"/>
        <a:ext cx="1444113" cy="896647"/>
      </dsp:txXfrm>
    </dsp:sp>
    <dsp:sp modelId="{01FEA7A3-042A-42DC-9E73-CDDDF4896E0B}">
      <dsp:nvSpPr>
        <dsp:cNvPr id="0" name=""/>
        <dsp:cNvSpPr/>
      </dsp:nvSpPr>
      <dsp:spPr>
        <a:xfrm>
          <a:off x="2088909" y="2777496"/>
          <a:ext cx="1499905" cy="9524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EC8D1-2E5F-41C9-872F-84AE3DE3F023}">
      <dsp:nvSpPr>
        <dsp:cNvPr id="0" name=""/>
        <dsp:cNvSpPr/>
      </dsp:nvSpPr>
      <dsp:spPr>
        <a:xfrm>
          <a:off x="2255565" y="2935820"/>
          <a:ext cx="1499905" cy="952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Unoccupied</a:t>
          </a:r>
          <a:endParaRPr lang="en-US" sz="1800" kern="1200" dirty="0"/>
        </a:p>
      </dsp:txBody>
      <dsp:txXfrm>
        <a:off x="2283461" y="2963716"/>
        <a:ext cx="1444113" cy="896647"/>
      </dsp:txXfrm>
    </dsp:sp>
    <dsp:sp modelId="{F8C4D40B-E572-4F84-B4E3-FD4D647754F6}">
      <dsp:nvSpPr>
        <dsp:cNvPr id="0" name=""/>
        <dsp:cNvSpPr/>
      </dsp:nvSpPr>
      <dsp:spPr>
        <a:xfrm>
          <a:off x="3922126" y="1388834"/>
          <a:ext cx="1499905" cy="9524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12907-BA3C-4FA3-BBD8-2CD17A202E15}">
      <dsp:nvSpPr>
        <dsp:cNvPr id="0" name=""/>
        <dsp:cNvSpPr/>
      </dsp:nvSpPr>
      <dsp:spPr>
        <a:xfrm>
          <a:off x="4088783" y="1547157"/>
          <a:ext cx="1499905" cy="952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Inactive </a:t>
          </a:r>
          <a:r>
            <a:rPr lang="es-ES" sz="1800" kern="1200" dirty="0" err="1" smtClean="0"/>
            <a:t>population</a:t>
          </a:r>
          <a:endParaRPr lang="en-US" sz="1800" kern="1200" dirty="0"/>
        </a:p>
      </dsp:txBody>
      <dsp:txXfrm>
        <a:off x="4116679" y="1575053"/>
        <a:ext cx="1444113" cy="896647"/>
      </dsp:txXfrm>
    </dsp:sp>
    <dsp:sp modelId="{E3A39B7F-DA07-4279-8E08-15533B0AC76D}">
      <dsp:nvSpPr>
        <dsp:cNvPr id="0" name=""/>
        <dsp:cNvSpPr/>
      </dsp:nvSpPr>
      <dsp:spPr>
        <a:xfrm>
          <a:off x="3922126" y="2777496"/>
          <a:ext cx="1499905" cy="9524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C519-2694-45C1-9BD7-7AE0D7DD0B1C}">
      <dsp:nvSpPr>
        <dsp:cNvPr id="0" name=""/>
        <dsp:cNvSpPr/>
      </dsp:nvSpPr>
      <dsp:spPr>
        <a:xfrm>
          <a:off x="4088783" y="2935820"/>
          <a:ext cx="1499905" cy="952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Pensioners</a:t>
          </a:r>
          <a:r>
            <a:rPr lang="es-ES" sz="1800" kern="1200" dirty="0" smtClean="0"/>
            <a:t>, </a:t>
          </a:r>
          <a:r>
            <a:rPr lang="es-ES" sz="1800" kern="1200" dirty="0" err="1" smtClean="0"/>
            <a:t>students</a:t>
          </a:r>
          <a:r>
            <a:rPr lang="es-ES" sz="1800" kern="1200" dirty="0" smtClean="0"/>
            <a:t>, home-</a:t>
          </a:r>
          <a:r>
            <a:rPr lang="es-ES" sz="1800" kern="1200" dirty="0" err="1" smtClean="0"/>
            <a:t>makers</a:t>
          </a:r>
          <a:endParaRPr lang="en-US" sz="1800" kern="1200" dirty="0"/>
        </a:p>
      </dsp:txBody>
      <dsp:txXfrm>
        <a:off x="4116679" y="2963716"/>
        <a:ext cx="1444113" cy="896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BB2F-5E58-4C0E-83CB-7B93C22B10F2}">
      <dsp:nvSpPr>
        <dsp:cNvPr id="0" name=""/>
        <dsp:cNvSpPr/>
      </dsp:nvSpPr>
      <dsp:spPr>
        <a:xfrm>
          <a:off x="0" y="0"/>
          <a:ext cx="36724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2D9F80-C74C-4DBD-8084-54D59C03AA46}">
      <dsp:nvSpPr>
        <dsp:cNvPr id="0" name=""/>
        <dsp:cNvSpPr/>
      </dsp:nvSpPr>
      <dsp:spPr>
        <a:xfrm>
          <a:off x="0" y="0"/>
          <a:ext cx="734481" cy="216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/>
            <a:t>Changes</a:t>
          </a:r>
          <a:endParaRPr lang="en-US" sz="1400" b="1" kern="1200" dirty="0"/>
        </a:p>
      </dsp:txBody>
      <dsp:txXfrm>
        <a:off x="0" y="0"/>
        <a:ext cx="734481" cy="2160240"/>
      </dsp:txXfrm>
    </dsp:sp>
    <dsp:sp modelId="{64EFAFBB-A3AC-42A2-BDAE-913B0238E2FA}">
      <dsp:nvSpPr>
        <dsp:cNvPr id="0" name=""/>
        <dsp:cNvSpPr/>
      </dsp:nvSpPr>
      <dsp:spPr>
        <a:xfrm>
          <a:off x="789567" y="108012"/>
          <a:ext cx="2882840" cy="50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Globalisation</a:t>
          </a:r>
          <a:endParaRPr lang="en-US" sz="1700" kern="1200" dirty="0"/>
        </a:p>
      </dsp:txBody>
      <dsp:txXfrm>
        <a:off x="789567" y="108012"/>
        <a:ext cx="2882840" cy="502795"/>
      </dsp:txXfrm>
    </dsp:sp>
    <dsp:sp modelId="{2A847153-9693-4412-8DCC-6E8AACBFB613}">
      <dsp:nvSpPr>
        <dsp:cNvPr id="0" name=""/>
        <dsp:cNvSpPr/>
      </dsp:nvSpPr>
      <dsp:spPr>
        <a:xfrm>
          <a:off x="734481" y="610807"/>
          <a:ext cx="2937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29E7E9E-7B57-41B9-BEE2-8BCBF39003C0}">
      <dsp:nvSpPr>
        <dsp:cNvPr id="0" name=""/>
        <dsp:cNvSpPr/>
      </dsp:nvSpPr>
      <dsp:spPr>
        <a:xfrm>
          <a:off x="789567" y="718819"/>
          <a:ext cx="2882840" cy="610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Increase</a:t>
          </a:r>
          <a:r>
            <a:rPr lang="es-ES" sz="1700" kern="1200" dirty="0" smtClean="0"/>
            <a:t> in </a:t>
          </a:r>
          <a:r>
            <a:rPr lang="es-ES" sz="1700" kern="1200" dirty="0" err="1" smtClean="0"/>
            <a:t>temporary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contracts</a:t>
          </a:r>
          <a:r>
            <a:rPr lang="es-ES" sz="1700" kern="1200" dirty="0" smtClean="0"/>
            <a:t> and </a:t>
          </a:r>
          <a:r>
            <a:rPr lang="es-ES" sz="1700" kern="1200" dirty="0" err="1" smtClean="0"/>
            <a:t>part</a:t>
          </a:r>
          <a:r>
            <a:rPr lang="es-ES" sz="1700" kern="1200" dirty="0" smtClean="0"/>
            <a:t>-time </a:t>
          </a:r>
          <a:r>
            <a:rPr lang="es-ES" sz="1700" kern="1200" dirty="0" err="1" smtClean="0"/>
            <a:t>job</a:t>
          </a:r>
          <a:endParaRPr lang="en-US" sz="1700" kern="1200" dirty="0"/>
        </a:p>
      </dsp:txBody>
      <dsp:txXfrm>
        <a:off x="789567" y="718819"/>
        <a:ext cx="2882840" cy="610613"/>
      </dsp:txXfrm>
    </dsp:sp>
    <dsp:sp modelId="{F4D1E4DC-5383-4558-A0E0-B2DAB0A9F608}">
      <dsp:nvSpPr>
        <dsp:cNvPr id="0" name=""/>
        <dsp:cNvSpPr/>
      </dsp:nvSpPr>
      <dsp:spPr>
        <a:xfrm>
          <a:off x="734481" y="1329433"/>
          <a:ext cx="2937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FE93D2D-3EC3-4591-88CD-5AEDEC16AEF6}">
      <dsp:nvSpPr>
        <dsp:cNvPr id="0" name=""/>
        <dsp:cNvSpPr/>
      </dsp:nvSpPr>
      <dsp:spPr>
        <a:xfrm>
          <a:off x="789567" y="1437445"/>
          <a:ext cx="2882840" cy="408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Increase</a:t>
          </a:r>
          <a:r>
            <a:rPr lang="es-ES" sz="1700" kern="1200" dirty="0" smtClean="0"/>
            <a:t> in </a:t>
          </a:r>
          <a:r>
            <a:rPr lang="es-ES" sz="1700" kern="1200" dirty="0" err="1" smtClean="0"/>
            <a:t>working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from</a:t>
          </a:r>
          <a:r>
            <a:rPr lang="es-ES" sz="1700" kern="1200" dirty="0" smtClean="0"/>
            <a:t> home</a:t>
          </a:r>
          <a:endParaRPr lang="en-US" sz="1700" kern="1200" dirty="0"/>
        </a:p>
      </dsp:txBody>
      <dsp:txXfrm>
        <a:off x="789567" y="1437445"/>
        <a:ext cx="2882840" cy="408479"/>
      </dsp:txXfrm>
    </dsp:sp>
    <dsp:sp modelId="{8565716E-8E5E-4110-AF60-9C88CC8C0D30}">
      <dsp:nvSpPr>
        <dsp:cNvPr id="0" name=""/>
        <dsp:cNvSpPr/>
      </dsp:nvSpPr>
      <dsp:spPr>
        <a:xfrm>
          <a:off x="734481" y="1845925"/>
          <a:ext cx="2937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BB2F-5E58-4C0E-83CB-7B93C22B10F2}">
      <dsp:nvSpPr>
        <dsp:cNvPr id="0" name=""/>
        <dsp:cNvSpPr/>
      </dsp:nvSpPr>
      <dsp:spPr>
        <a:xfrm>
          <a:off x="0" y="0"/>
          <a:ext cx="36724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2D9F80-C74C-4DBD-8084-54D59C03AA46}">
      <dsp:nvSpPr>
        <dsp:cNvPr id="0" name=""/>
        <dsp:cNvSpPr/>
      </dsp:nvSpPr>
      <dsp:spPr>
        <a:xfrm>
          <a:off x="0" y="0"/>
          <a:ext cx="734481" cy="216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Problems</a:t>
          </a:r>
          <a:endParaRPr lang="en-US" sz="1200" b="1" kern="1200" dirty="0"/>
        </a:p>
      </dsp:txBody>
      <dsp:txXfrm>
        <a:off x="0" y="0"/>
        <a:ext cx="734481" cy="2160240"/>
      </dsp:txXfrm>
    </dsp:sp>
    <dsp:sp modelId="{64EFAFBB-A3AC-42A2-BDAE-913B0238E2FA}">
      <dsp:nvSpPr>
        <dsp:cNvPr id="0" name=""/>
        <dsp:cNvSpPr/>
      </dsp:nvSpPr>
      <dsp:spPr>
        <a:xfrm>
          <a:off x="789567" y="108012"/>
          <a:ext cx="2882840" cy="50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Unemploymet</a:t>
          </a:r>
          <a:endParaRPr lang="en-US" sz="1700" kern="1200" dirty="0"/>
        </a:p>
      </dsp:txBody>
      <dsp:txXfrm>
        <a:off x="789567" y="108012"/>
        <a:ext cx="2882840" cy="502795"/>
      </dsp:txXfrm>
    </dsp:sp>
    <dsp:sp modelId="{2A847153-9693-4412-8DCC-6E8AACBFB613}">
      <dsp:nvSpPr>
        <dsp:cNvPr id="0" name=""/>
        <dsp:cNvSpPr/>
      </dsp:nvSpPr>
      <dsp:spPr>
        <a:xfrm>
          <a:off x="734481" y="610807"/>
          <a:ext cx="2937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29E7E9E-7B57-41B9-BEE2-8BCBF39003C0}">
      <dsp:nvSpPr>
        <dsp:cNvPr id="0" name=""/>
        <dsp:cNvSpPr/>
      </dsp:nvSpPr>
      <dsp:spPr>
        <a:xfrm>
          <a:off x="789567" y="718819"/>
          <a:ext cx="2882840" cy="610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Discrimination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against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women</a:t>
          </a:r>
          <a:endParaRPr lang="en-US" sz="1700" kern="1200" dirty="0"/>
        </a:p>
      </dsp:txBody>
      <dsp:txXfrm>
        <a:off x="789567" y="718819"/>
        <a:ext cx="2882840" cy="610613"/>
      </dsp:txXfrm>
    </dsp:sp>
    <dsp:sp modelId="{F4D1E4DC-5383-4558-A0E0-B2DAB0A9F608}">
      <dsp:nvSpPr>
        <dsp:cNvPr id="0" name=""/>
        <dsp:cNvSpPr/>
      </dsp:nvSpPr>
      <dsp:spPr>
        <a:xfrm>
          <a:off x="734481" y="1329433"/>
          <a:ext cx="2937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FE93D2D-3EC3-4591-88CD-5AEDEC16AEF6}">
      <dsp:nvSpPr>
        <dsp:cNvPr id="0" name=""/>
        <dsp:cNvSpPr/>
      </dsp:nvSpPr>
      <dsp:spPr>
        <a:xfrm>
          <a:off x="789567" y="1437445"/>
          <a:ext cx="2882840" cy="408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Child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labour</a:t>
          </a:r>
          <a:endParaRPr lang="en-US" sz="1700" kern="1200" dirty="0"/>
        </a:p>
      </dsp:txBody>
      <dsp:txXfrm>
        <a:off x="789567" y="1437445"/>
        <a:ext cx="2882840" cy="408479"/>
      </dsp:txXfrm>
    </dsp:sp>
    <dsp:sp modelId="{8565716E-8E5E-4110-AF60-9C88CC8C0D30}">
      <dsp:nvSpPr>
        <dsp:cNvPr id="0" name=""/>
        <dsp:cNvSpPr/>
      </dsp:nvSpPr>
      <dsp:spPr>
        <a:xfrm>
          <a:off x="734481" y="1845925"/>
          <a:ext cx="293792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88B1F-C586-4DDB-8BC4-E5F8B6AD80F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8095-D43E-4C76-A3FB-7BF6D8AA13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8095-D43E-4C76-A3FB-7BF6D8AA13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18095-D43E-4C76-A3FB-7BF6D8AA13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A156AE-FDE5-4F7C-B1E9-FE9DAF020BBF}" type="slidenum">
              <a:rPr lang="en-AU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0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8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7C63-638A-49CC-A477-B7C028979AE4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55C1-5FFF-4B2F-8AD4-F40FE23C83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bbc.co.uk/education/guides/zrycwmn/activity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hyperlink" Target="https://www.youtube.com/watch?v=aMZSWki2uy4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kkOQRkZOw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a-wpengine.netdna-ssl.com/insideinvesting/files/2012/11/HiRe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24643" r="1701" b="3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r>
              <a:rPr lang="es-E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5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b="1" dirty="0" err="1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Economic</a:t>
            </a:r>
            <a:r>
              <a:rPr lang="es-ES" sz="36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3600" b="1" dirty="0" err="1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activity</a:t>
            </a:r>
            <a:r>
              <a:rPr lang="es-ES" sz="3600" b="1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and </a:t>
            </a:r>
            <a:r>
              <a:rPr lang="es-ES" sz="3600" b="1" dirty="0" err="1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work</a:t>
            </a:r>
            <a:endParaRPr lang="en-US" sz="3600" b="1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2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418487"/>
            <a:ext cx="619268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globalisation</a:t>
            </a:r>
            <a:r>
              <a:rPr lang="es-ES" sz="3200" dirty="0" smtClean="0"/>
              <a:t>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economy</a:t>
            </a:r>
            <a:endParaRPr lang="en-US" sz="3200" dirty="0"/>
          </a:p>
        </p:txBody>
      </p:sp>
      <p:sp>
        <p:nvSpPr>
          <p:cNvPr id="3" name="2 Elipse"/>
          <p:cNvSpPr/>
          <p:nvPr/>
        </p:nvSpPr>
        <p:spPr>
          <a:xfrm>
            <a:off x="776772" y="418487"/>
            <a:ext cx="93610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4</a:t>
            </a:r>
            <a:endParaRPr lang="en-U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177281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Globalisation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growing</a:t>
            </a:r>
            <a:r>
              <a:rPr lang="es-ES" dirty="0" smtClean="0"/>
              <a:t> </a:t>
            </a:r>
            <a:r>
              <a:rPr lang="es-ES" dirty="0" err="1" smtClean="0"/>
              <a:t>integration</a:t>
            </a:r>
            <a:r>
              <a:rPr lang="es-ES" dirty="0" smtClean="0"/>
              <a:t> of </a:t>
            </a:r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economies</a:t>
            </a:r>
            <a:r>
              <a:rPr lang="es-ES" dirty="0" smtClean="0"/>
              <a:t> in a </a:t>
            </a:r>
            <a:r>
              <a:rPr lang="es-ES" dirty="0" err="1" smtClean="0"/>
              <a:t>worldwide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endParaRPr lang="en-U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666373536"/>
              </p:ext>
            </p:extLst>
          </p:nvPr>
        </p:nvGraphicFramePr>
        <p:xfrm>
          <a:off x="2075892" y="2708920"/>
          <a:ext cx="549627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bbc.co.uk/staticarchive/ffedc5f3deaff25ebc03acca8631ae76704afca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8" y="4509120"/>
            <a:ext cx="2133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3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>
            <a:hlinkClick r:id="rId2"/>
          </p:cNvPr>
          <p:cNvSpPr/>
          <p:nvPr/>
        </p:nvSpPr>
        <p:spPr>
          <a:xfrm>
            <a:off x="7884368" y="6093296"/>
            <a:ext cx="864096" cy="57606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1187624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international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groups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institutions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/>
              <a:t>promote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global </a:t>
            </a:r>
            <a:r>
              <a:rPr lang="es-ES" dirty="0" err="1" smtClean="0"/>
              <a:t>economy</a:t>
            </a:r>
            <a:r>
              <a:rPr lang="es-ES" dirty="0" smtClean="0"/>
              <a:t>.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Multinational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caused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spread of </a:t>
            </a:r>
            <a:r>
              <a:rPr lang="es-ES" dirty="0" err="1" smtClean="0"/>
              <a:t>globalisation</a:t>
            </a:r>
            <a:r>
              <a:rPr lang="es-ES" dirty="0" smtClean="0"/>
              <a:t>.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75691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685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6569075" cy="61229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924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620713"/>
            <a:ext cx="8353425" cy="55784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000" b="1"/>
              <a:t>He watches</a:t>
            </a:r>
          </a:p>
          <a:p>
            <a:r>
              <a:rPr lang="en-AU" sz="2000"/>
              <a:t>• NBL basketball via satellite TV — USA</a:t>
            </a:r>
          </a:p>
          <a:p>
            <a:r>
              <a:rPr lang="en-AU" sz="2000"/>
              <a:t>• </a:t>
            </a:r>
            <a:r>
              <a:rPr lang="en-AU" sz="2000" i="1"/>
              <a:t>Friends </a:t>
            </a:r>
            <a:r>
              <a:rPr lang="en-AU" sz="2000"/>
              <a:t>— USA</a:t>
            </a:r>
          </a:p>
          <a:p>
            <a:r>
              <a:rPr lang="en-AU" sz="2000"/>
              <a:t>• </a:t>
            </a:r>
            <a:r>
              <a:rPr lang="en-AU" sz="2000" i="1"/>
              <a:t>Home and Away </a:t>
            </a:r>
            <a:r>
              <a:rPr lang="en-AU" sz="2000"/>
              <a:t>— Australia</a:t>
            </a:r>
          </a:p>
          <a:p>
            <a:r>
              <a:rPr lang="en-AU" sz="2000"/>
              <a:t>• </a:t>
            </a:r>
            <a:r>
              <a:rPr lang="en-AU" sz="2000" i="1"/>
              <a:t>The Bill </a:t>
            </a:r>
            <a:r>
              <a:rPr lang="en-AU" sz="2000"/>
              <a:t>— UK</a:t>
            </a:r>
          </a:p>
          <a:p>
            <a:r>
              <a:rPr lang="en-AU" sz="2000"/>
              <a:t>• American and British movies</a:t>
            </a:r>
          </a:p>
          <a:p>
            <a:r>
              <a:rPr lang="en-AU" sz="2000" b="1"/>
              <a:t>Plays</a:t>
            </a:r>
          </a:p>
          <a:p>
            <a:r>
              <a:rPr lang="en-AU" sz="2000"/>
              <a:t>Plays basketball, loves skiing and snowboarding and hopes to complete a ski instructors’ course in Canada when he finishes the HSC</a:t>
            </a:r>
          </a:p>
          <a:p>
            <a:r>
              <a:rPr lang="en-AU" sz="2000" b="1"/>
              <a:t>Listens to</a:t>
            </a:r>
          </a:p>
          <a:p>
            <a:r>
              <a:rPr lang="en-AU" sz="2000"/>
              <a:t>• Metallica — USA</a:t>
            </a:r>
          </a:p>
          <a:p>
            <a:r>
              <a:rPr lang="en-AU" sz="2000"/>
              <a:t>• Eminem — USA</a:t>
            </a:r>
          </a:p>
          <a:p>
            <a:r>
              <a:rPr lang="en-AU" sz="2000"/>
              <a:t>• Ja Rule — USA</a:t>
            </a:r>
          </a:p>
          <a:p>
            <a:r>
              <a:rPr lang="en-AU" sz="2000"/>
              <a:t>• Blink — USA</a:t>
            </a:r>
          </a:p>
          <a:p>
            <a:r>
              <a:rPr lang="en-AU" sz="2000"/>
              <a:t>• POD — USA</a:t>
            </a:r>
          </a:p>
          <a:p>
            <a:r>
              <a:rPr lang="en-AU" sz="2000"/>
              <a:t>• Grinspoon — Australia</a:t>
            </a:r>
          </a:p>
          <a:p>
            <a:r>
              <a:rPr lang="en-AU" sz="2000" b="1"/>
              <a:t>Preferred fast foods</a:t>
            </a:r>
          </a:p>
          <a:p>
            <a:r>
              <a:rPr lang="en-AU" sz="2000"/>
              <a:t>McDonalds and KFC — USA</a:t>
            </a:r>
          </a:p>
        </p:txBody>
      </p:sp>
    </p:spTree>
    <p:extLst>
      <p:ext uri="{BB962C8B-B14F-4D97-AF65-F5344CB8AC3E}">
        <p14:creationId xmlns:p14="http://schemas.microsoft.com/office/powerpoint/2010/main" val="117416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765175"/>
            <a:ext cx="7513637" cy="54308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1788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404813"/>
            <a:ext cx="7632700" cy="6299200"/>
          </a:xfrm>
          <a:prstGeom prst="rect">
            <a:avLst/>
          </a:prstGeom>
          <a:solidFill>
            <a:schemeClr val="bg1">
              <a:alpha val="8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400" b="1"/>
              <a:t>She watches</a:t>
            </a:r>
            <a:endParaRPr lang="en-AU" sz="3200"/>
          </a:p>
          <a:p>
            <a:r>
              <a:rPr lang="en-AU" sz="2400"/>
              <a:t>• </a:t>
            </a:r>
            <a:r>
              <a:rPr lang="en-AU" sz="2400" i="1"/>
              <a:t>The Bold and the Beautiful </a:t>
            </a:r>
            <a:r>
              <a:rPr lang="en-AU" sz="2400"/>
              <a:t>— USA</a:t>
            </a:r>
          </a:p>
          <a:p>
            <a:r>
              <a:rPr lang="en-AU" sz="2400"/>
              <a:t>• </a:t>
            </a:r>
            <a:r>
              <a:rPr lang="en-AU" sz="2400" i="1"/>
              <a:t>Friends </a:t>
            </a:r>
            <a:r>
              <a:rPr lang="en-AU" sz="2400"/>
              <a:t>— USA</a:t>
            </a:r>
          </a:p>
          <a:p>
            <a:r>
              <a:rPr lang="en-AU" sz="2400"/>
              <a:t>• </a:t>
            </a:r>
            <a:r>
              <a:rPr lang="en-AU" sz="2400" i="1"/>
              <a:t>The Secret Life of Us </a:t>
            </a:r>
            <a:r>
              <a:rPr lang="en-AU" sz="2400"/>
              <a:t>— Australia</a:t>
            </a:r>
          </a:p>
          <a:p>
            <a:r>
              <a:rPr lang="en-AU" sz="2400"/>
              <a:t>• </a:t>
            </a:r>
            <a:r>
              <a:rPr lang="en-AU" sz="2400" i="1"/>
              <a:t>Home and Away </a:t>
            </a:r>
            <a:r>
              <a:rPr lang="en-AU" sz="2400"/>
              <a:t>— Australia</a:t>
            </a:r>
          </a:p>
          <a:p>
            <a:r>
              <a:rPr lang="en-AU" sz="2400"/>
              <a:t>• American and British movies</a:t>
            </a:r>
          </a:p>
          <a:p>
            <a:r>
              <a:rPr lang="en-AU" sz="2400" b="1"/>
              <a:t>Plays</a:t>
            </a:r>
          </a:p>
          <a:p>
            <a:r>
              <a:rPr lang="en-AU" sz="2400"/>
              <a:t>Practises martial arts, plays touch football and plans to go on a surfing holiday in Hawaii</a:t>
            </a:r>
          </a:p>
          <a:p>
            <a:r>
              <a:rPr lang="en-AU" sz="2400" b="1"/>
              <a:t>Listens to</a:t>
            </a:r>
          </a:p>
          <a:p>
            <a:r>
              <a:rPr lang="en-AU" sz="2400"/>
              <a:t>• Eminem — USA</a:t>
            </a:r>
          </a:p>
          <a:p>
            <a:r>
              <a:rPr lang="en-AU" sz="2400"/>
              <a:t>• Red Hot Chilli Peppers — USA</a:t>
            </a:r>
          </a:p>
          <a:p>
            <a:r>
              <a:rPr lang="en-AU" sz="2400"/>
              <a:t>• Craig David — USA</a:t>
            </a:r>
          </a:p>
          <a:p>
            <a:r>
              <a:rPr lang="en-AU" sz="2400"/>
              <a:t>• Destiny’s Child — USA</a:t>
            </a:r>
          </a:p>
          <a:p>
            <a:r>
              <a:rPr lang="en-AU" sz="2400"/>
              <a:t>• George — Australia</a:t>
            </a:r>
          </a:p>
          <a:p>
            <a:r>
              <a:rPr lang="en-AU" sz="2400" b="1"/>
              <a:t>Preferred fast food</a:t>
            </a:r>
          </a:p>
          <a:p>
            <a:r>
              <a:rPr lang="en-AU" sz="2400"/>
              <a:t>McDonalds</a:t>
            </a:r>
          </a:p>
        </p:txBody>
      </p:sp>
    </p:spTree>
    <p:extLst>
      <p:ext uri="{BB962C8B-B14F-4D97-AF65-F5344CB8AC3E}">
        <p14:creationId xmlns:p14="http://schemas.microsoft.com/office/powerpoint/2010/main" val="303947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84000"/>
            </a:schemeClr>
          </a:solidFill>
        </p:spPr>
        <p:txBody>
          <a:bodyPr/>
          <a:lstStyle/>
          <a:p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Are you 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a Global Teen?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197225"/>
          </a:xfrm>
          <a:solidFill>
            <a:schemeClr val="bg1">
              <a:alpha val="85001"/>
            </a:schemeClr>
          </a:solidFill>
        </p:spPr>
        <p:txBody>
          <a:bodyPr/>
          <a:lstStyle/>
          <a:p>
            <a:r>
              <a:rPr lang="en-AU" dirty="0"/>
              <a:t>What do </a:t>
            </a:r>
            <a:r>
              <a:rPr lang="en-AU" dirty="0" smtClean="0"/>
              <a:t>you </a:t>
            </a:r>
            <a:r>
              <a:rPr lang="en-AU" dirty="0"/>
              <a:t>eat?</a:t>
            </a:r>
          </a:p>
          <a:p>
            <a:r>
              <a:rPr lang="en-AU" dirty="0"/>
              <a:t> What do </a:t>
            </a:r>
            <a:r>
              <a:rPr lang="en-AU" dirty="0" smtClean="0"/>
              <a:t>you </a:t>
            </a:r>
            <a:r>
              <a:rPr lang="en-AU" dirty="0"/>
              <a:t>wear?</a:t>
            </a:r>
          </a:p>
          <a:p>
            <a:r>
              <a:rPr lang="en-AU" dirty="0"/>
              <a:t>What music do </a:t>
            </a:r>
            <a:r>
              <a:rPr lang="en-AU" dirty="0" smtClean="0"/>
              <a:t>you </a:t>
            </a:r>
            <a:r>
              <a:rPr lang="en-AU" dirty="0"/>
              <a:t>listen to?</a:t>
            </a:r>
          </a:p>
          <a:p>
            <a:r>
              <a:rPr lang="en-AU" dirty="0"/>
              <a:t>What sport do </a:t>
            </a:r>
            <a:r>
              <a:rPr lang="en-AU" dirty="0" smtClean="0"/>
              <a:t>you </a:t>
            </a:r>
            <a:r>
              <a:rPr lang="en-AU" dirty="0"/>
              <a:t>play?</a:t>
            </a:r>
          </a:p>
          <a:p>
            <a:r>
              <a:rPr lang="en-AU" dirty="0"/>
              <a:t>What technology do </a:t>
            </a:r>
            <a:r>
              <a:rPr lang="en-AU" dirty="0" smtClean="0"/>
              <a:t>you </a:t>
            </a:r>
            <a:r>
              <a:rPr lang="en-AU" dirty="0"/>
              <a:t>use?</a:t>
            </a:r>
          </a:p>
        </p:txBody>
      </p:sp>
    </p:spTree>
    <p:extLst>
      <p:ext uri="{BB962C8B-B14F-4D97-AF65-F5344CB8AC3E}">
        <p14:creationId xmlns:p14="http://schemas.microsoft.com/office/powerpoint/2010/main" val="175693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188640"/>
            <a:ext cx="619268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The</a:t>
            </a:r>
            <a:r>
              <a:rPr lang="es-ES" sz="3200" dirty="0" smtClean="0"/>
              <a:t> geo-</a:t>
            </a:r>
            <a:r>
              <a:rPr lang="es-ES" sz="3200" dirty="0" err="1" smtClean="0"/>
              <a:t>economic</a:t>
            </a:r>
            <a:r>
              <a:rPr lang="es-ES" sz="3200" dirty="0" smtClean="0"/>
              <a:t> </a:t>
            </a:r>
            <a:r>
              <a:rPr lang="es-ES" sz="3200" dirty="0" err="1" smtClean="0"/>
              <a:t>regions</a:t>
            </a:r>
            <a:r>
              <a:rPr lang="es-ES" sz="3200" dirty="0" smtClean="0"/>
              <a:t> of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world</a:t>
            </a:r>
            <a:endParaRPr lang="en-US" sz="3200" dirty="0"/>
          </a:p>
        </p:txBody>
      </p:sp>
      <p:sp>
        <p:nvSpPr>
          <p:cNvPr id="3" name="2 Elipse"/>
          <p:cNvSpPr/>
          <p:nvPr/>
        </p:nvSpPr>
        <p:spPr>
          <a:xfrm>
            <a:off x="776772" y="188640"/>
            <a:ext cx="93610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5</a:t>
            </a:r>
            <a:endParaRPr lang="en-US" sz="3600" dirty="0"/>
          </a:p>
        </p:txBody>
      </p:sp>
      <p:pic>
        <p:nvPicPr>
          <p:cNvPr id="4098" name="Picture 2" descr="http://elordenmundial.files.wordpress.com/2012/12/centroperif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660"/>
            <a:ext cx="8784976" cy="54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4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des.info.ec/sites/default/files/styles/large/public/field/image/grupo-brics.jpg?itok=fo5Vcbb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7680"/>
            <a:ext cx="6523044" cy="59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188640"/>
            <a:ext cx="619268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world</a:t>
            </a:r>
            <a:r>
              <a:rPr lang="es-ES" sz="3200" dirty="0" smtClean="0"/>
              <a:t> of </a:t>
            </a:r>
            <a:r>
              <a:rPr lang="es-ES" sz="3200" dirty="0" err="1" smtClean="0"/>
              <a:t>work</a:t>
            </a:r>
            <a:r>
              <a:rPr lang="es-ES" sz="3200" dirty="0" smtClean="0"/>
              <a:t>.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labour</a:t>
            </a:r>
            <a:r>
              <a:rPr lang="es-ES" sz="3200" dirty="0" smtClean="0"/>
              <a:t> </a:t>
            </a:r>
            <a:r>
              <a:rPr lang="es-ES" sz="3200" dirty="0" err="1" smtClean="0"/>
              <a:t>market</a:t>
            </a:r>
            <a:r>
              <a:rPr lang="es-ES" sz="3200" dirty="0" smtClean="0"/>
              <a:t>.</a:t>
            </a:r>
            <a:endParaRPr lang="en-US" sz="3200" dirty="0"/>
          </a:p>
        </p:txBody>
      </p:sp>
      <p:sp>
        <p:nvSpPr>
          <p:cNvPr id="4" name="3 Elipse"/>
          <p:cNvSpPr/>
          <p:nvPr/>
        </p:nvSpPr>
        <p:spPr>
          <a:xfrm>
            <a:off x="776772" y="188640"/>
            <a:ext cx="93610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6</a:t>
            </a:r>
            <a:endParaRPr lang="en-U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49276" y="13507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es-ES" dirty="0" smtClean="0"/>
              <a:t>: </a:t>
            </a:r>
            <a:r>
              <a:rPr lang="es-ES" dirty="0" err="1" smtClean="0"/>
              <a:t>effort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in </a:t>
            </a:r>
            <a:r>
              <a:rPr lang="es-ES" dirty="0" err="1" smtClean="0"/>
              <a:t>order</a:t>
            </a:r>
            <a:r>
              <a:rPr lang="es-ES" dirty="0" smtClean="0"/>
              <a:t> to produce </a:t>
            </a:r>
            <a:r>
              <a:rPr lang="es-ES" dirty="0" err="1" smtClean="0"/>
              <a:t>wealth</a:t>
            </a:r>
            <a:r>
              <a:rPr lang="es-ES" dirty="0" smtClean="0"/>
              <a:t>.</a:t>
            </a:r>
            <a:endParaRPr lang="en-U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4960461"/>
              </p:ext>
            </p:extLst>
          </p:nvPr>
        </p:nvGraphicFramePr>
        <p:xfrm>
          <a:off x="1319908" y="1844824"/>
          <a:ext cx="58443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83568" y="60212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Activity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rate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" dirty="0" smtClean="0"/>
              <a:t>% of active </a:t>
            </a:r>
            <a:r>
              <a:rPr lang="es-ES" dirty="0" err="1" smtClean="0"/>
              <a:t>population</a:t>
            </a:r>
            <a:r>
              <a:rPr lang="es-ES" dirty="0" smtClean="0"/>
              <a:t> </a:t>
            </a:r>
            <a:r>
              <a:rPr lang="es-ES" dirty="0" err="1" smtClean="0"/>
              <a:t>compared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total </a:t>
            </a:r>
            <a:r>
              <a:rPr lang="es-ES" dirty="0" err="1" smtClean="0"/>
              <a:t>number</a:t>
            </a:r>
            <a:r>
              <a:rPr lang="es-ES" dirty="0" smtClean="0"/>
              <a:t> </a:t>
            </a:r>
            <a:r>
              <a:rPr lang="es-ES" dirty="0"/>
              <a:t>o</a:t>
            </a:r>
            <a:r>
              <a:rPr lang="es-ES" dirty="0" smtClean="0"/>
              <a:t>f </a:t>
            </a:r>
            <a:r>
              <a:rPr lang="es-ES" dirty="0" err="1" smtClean="0"/>
              <a:t>people</a:t>
            </a:r>
            <a:r>
              <a:rPr lang="es-ES" dirty="0" smtClean="0"/>
              <a:t> of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age</a:t>
            </a:r>
            <a:r>
              <a:rPr lang="es-ES" dirty="0" smtClean="0"/>
              <a:t>, at </a:t>
            </a:r>
            <a:r>
              <a:rPr lang="es-ES" dirty="0" err="1" smtClean="0"/>
              <a:t>world</a:t>
            </a:r>
            <a:r>
              <a:rPr lang="es-ES" dirty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41%</a:t>
            </a:r>
            <a:endParaRPr lang="en-US" dirty="0"/>
          </a:p>
        </p:txBody>
      </p:sp>
      <p:pic>
        <p:nvPicPr>
          <p:cNvPr id="1026" name="Picture 2" descr="http://www.astorcollege.org/images/stories/careers/careers_pages/lm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42" y="1510050"/>
            <a:ext cx="2313806" cy="17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9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692696"/>
            <a:ext cx="525658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Economic</a:t>
            </a:r>
            <a:r>
              <a:rPr lang="es-ES" sz="3200" dirty="0" smtClean="0"/>
              <a:t> </a:t>
            </a:r>
            <a:r>
              <a:rPr lang="es-ES" sz="3200" dirty="0" err="1" smtClean="0"/>
              <a:t>activity</a:t>
            </a:r>
            <a:endParaRPr lang="en-US" sz="3200" dirty="0"/>
          </a:p>
        </p:txBody>
      </p:sp>
      <p:sp>
        <p:nvSpPr>
          <p:cNvPr id="5" name="4 Rectángulo"/>
          <p:cNvSpPr/>
          <p:nvPr/>
        </p:nvSpPr>
        <p:spPr>
          <a:xfrm>
            <a:off x="6588224" y="2337997"/>
            <a:ext cx="1973694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</a:rPr>
              <a:t>Consumption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35896" y="2337997"/>
            <a:ext cx="23570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</a:rPr>
              <a:t>Distribution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18113" y="2337997"/>
            <a:ext cx="2097703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</a:rPr>
              <a:t>Production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3300117" y="3767902"/>
            <a:ext cx="2592288" cy="17281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GOODS</a:t>
            </a:r>
            <a:endParaRPr lang="en-U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914337" y="2360455"/>
            <a:ext cx="224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Material</a:t>
            </a:r>
            <a:endParaRPr lang="en-US" sz="2400" dirty="0"/>
          </a:p>
        </p:txBody>
      </p:sp>
      <p:cxnSp>
        <p:nvCxnSpPr>
          <p:cNvPr id="19" name="18 Conector recto de flecha"/>
          <p:cNvCxnSpPr/>
          <p:nvPr/>
        </p:nvCxnSpPr>
        <p:spPr>
          <a:xfrm flipH="1" flipV="1">
            <a:off x="1866964" y="2822120"/>
            <a:ext cx="1289092" cy="1470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670070" y="2360455"/>
            <a:ext cx="224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Services</a:t>
            </a:r>
            <a:endParaRPr lang="en-US" sz="2400" dirty="0"/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5992924" y="2822120"/>
            <a:ext cx="1171364" cy="1470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gfx9.com/images/contents/f/a/fashion-icon-vector-material-goods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4" t="7440" r="3255" b="4544"/>
          <a:stretch/>
        </p:blipFill>
        <p:spPr bwMode="auto">
          <a:xfrm>
            <a:off x="2511510" y="1831057"/>
            <a:ext cx="1378347" cy="169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uto-bus-services.com/images/Servic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"/>
          <a:stretch/>
        </p:blipFill>
        <p:spPr bwMode="auto">
          <a:xfrm>
            <a:off x="7575071" y="2790204"/>
            <a:ext cx="1443286" cy="8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Elipse"/>
          <p:cNvSpPr/>
          <p:nvPr/>
        </p:nvSpPr>
        <p:spPr>
          <a:xfrm>
            <a:off x="611560" y="548680"/>
            <a:ext cx="93610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64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Labour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market</a:t>
            </a:r>
            <a:r>
              <a:rPr lang="es-ES" dirty="0" smtClean="0"/>
              <a:t>: </a:t>
            </a:r>
            <a:r>
              <a:rPr lang="es-ES" dirty="0" err="1" smtClean="0"/>
              <a:t>supply</a:t>
            </a:r>
            <a:r>
              <a:rPr lang="es-ES" dirty="0" smtClean="0"/>
              <a:t> of </a:t>
            </a:r>
            <a:r>
              <a:rPr lang="es-ES" dirty="0" err="1" smtClean="0"/>
              <a:t>work</a:t>
            </a:r>
            <a:r>
              <a:rPr lang="es-ES" dirty="0" smtClean="0"/>
              <a:t>, </a:t>
            </a:r>
            <a:r>
              <a:rPr lang="es-ES" dirty="0" err="1" smtClean="0"/>
              <a:t>offered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,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demand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1691680" y="119501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Qualified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workers</a:t>
            </a:r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Non-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qualified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workers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29141999"/>
              </p:ext>
            </p:extLst>
          </p:nvPr>
        </p:nvGraphicFramePr>
        <p:xfrm>
          <a:off x="611560" y="2204864"/>
          <a:ext cx="36724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79223753"/>
              </p:ext>
            </p:extLst>
          </p:nvPr>
        </p:nvGraphicFramePr>
        <p:xfrm>
          <a:off x="4608004" y="2204864"/>
          <a:ext cx="36724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www.bba.org.in/sites/default/files/SayNOtoChildLabou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84" y="4509120"/>
            <a:ext cx="20574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3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95736" y="476672"/>
            <a:ext cx="5040560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solidFill>
                  <a:schemeClr val="tx1"/>
                </a:solidFill>
              </a:rPr>
              <a:t>Production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60007327"/>
              </p:ext>
            </p:extLst>
          </p:nvPr>
        </p:nvGraphicFramePr>
        <p:xfrm>
          <a:off x="0" y="1772816"/>
          <a:ext cx="90364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thumbs.dreamstime.com/z/natural-resources-concept-illustration-design-over-white-310919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 b="12498"/>
          <a:stretch/>
        </p:blipFill>
        <p:spPr bwMode="auto">
          <a:xfrm>
            <a:off x="899592" y="2636912"/>
            <a:ext cx="1820285" cy="16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bs.ac.mu/human-resource-management%20%281%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5784"/>
            <a:ext cx="2141246" cy="1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8631" y="476672"/>
            <a:ext cx="51845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solidFill>
                  <a:schemeClr val="tx1"/>
                </a:solidFill>
              </a:rPr>
              <a:t>Distribution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9888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Transportations</a:t>
            </a:r>
            <a:r>
              <a:rPr lang="es-ES" dirty="0" smtClean="0"/>
              <a:t> of </a:t>
            </a:r>
            <a:r>
              <a:rPr lang="es-ES" dirty="0" err="1" smtClean="0"/>
              <a:t>goods</a:t>
            </a:r>
            <a:r>
              <a:rPr lang="es-ES" dirty="0" smtClean="0"/>
              <a:t> to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market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15816" y="2578572"/>
            <a:ext cx="511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producers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 (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who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offer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) and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consumers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who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demand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3351220"/>
            <a:ext cx="511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he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place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where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goods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are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traded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supplychaininformer.com/wp-content/uploads/2014/09/Int-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488369" cy="25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08626" y="692696"/>
            <a:ext cx="5760640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solidFill>
                  <a:schemeClr val="tx1"/>
                </a:solidFill>
              </a:rPr>
              <a:t>Consumption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213285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Acquisition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goods</a:t>
            </a:r>
            <a:r>
              <a:rPr lang="es-ES" dirty="0" smtClean="0"/>
              <a:t> </a:t>
            </a:r>
            <a:r>
              <a:rPr lang="es-ES" dirty="0" err="1" smtClean="0"/>
              <a:t>produced</a:t>
            </a:r>
            <a:r>
              <a:rPr lang="es-ES" dirty="0" smtClean="0"/>
              <a:t> to </a:t>
            </a:r>
            <a:r>
              <a:rPr lang="es-ES" dirty="0" err="1" smtClean="0"/>
              <a:t>satisfy</a:t>
            </a:r>
            <a:r>
              <a:rPr lang="es-ES" dirty="0" smtClean="0"/>
              <a:t> human </a:t>
            </a:r>
            <a:r>
              <a:rPr lang="es-ES" dirty="0" err="1" smtClean="0"/>
              <a:t>needs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5122" name="Picture 2" descr="http://1.bp.blogspot.com/-pqutoR9pWzI/TW0ceo-vb1I/AAAAAAAAAgM/2D2UTB8Fr1s/s1600/average%252Bmeat%252Bconsum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91" y="2924944"/>
            <a:ext cx="5667375" cy="2962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04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995120" cy="9221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agents</a:t>
            </a:r>
            <a:endParaRPr lang="en-US" dirty="0"/>
          </a:p>
        </p:txBody>
      </p:sp>
      <p:sp>
        <p:nvSpPr>
          <p:cNvPr id="4" name="3 Elipse"/>
          <p:cNvSpPr/>
          <p:nvPr/>
        </p:nvSpPr>
        <p:spPr>
          <a:xfrm>
            <a:off x="323528" y="404664"/>
            <a:ext cx="93610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2</a:t>
            </a:r>
            <a:endParaRPr lang="en-US" sz="3600" dirty="0"/>
          </a:p>
        </p:txBody>
      </p:sp>
      <p:pic>
        <p:nvPicPr>
          <p:cNvPr id="6146" name="Picture 2" descr="http://www.lbcc.edu/Business/images/Economics_circular_flow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4" y="1484784"/>
            <a:ext cx="6851476" cy="51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79712" y="418487"/>
            <a:ext cx="619268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err="1" smtClean="0"/>
              <a:t>Economic</a:t>
            </a:r>
            <a:r>
              <a:rPr lang="es-ES" sz="4000" dirty="0" smtClean="0"/>
              <a:t> </a:t>
            </a:r>
            <a:r>
              <a:rPr lang="es-ES" sz="4000" dirty="0" err="1" smtClean="0"/>
              <a:t>systems</a:t>
            </a:r>
            <a:endParaRPr lang="en-US" sz="4000" dirty="0"/>
          </a:p>
        </p:txBody>
      </p:sp>
      <p:sp>
        <p:nvSpPr>
          <p:cNvPr id="5" name="4 Elipse"/>
          <p:cNvSpPr/>
          <p:nvPr/>
        </p:nvSpPr>
        <p:spPr>
          <a:xfrm>
            <a:off x="776772" y="418487"/>
            <a:ext cx="93610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3</a:t>
            </a:r>
            <a:endParaRPr lang="en-U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220207" y="170367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r>
              <a:rPr lang="es-ES" dirty="0" smtClean="0"/>
              <a:t> of </a:t>
            </a:r>
            <a:r>
              <a:rPr lang="es-ES" dirty="0" err="1" smtClean="0"/>
              <a:t>organising</a:t>
            </a:r>
            <a:r>
              <a:rPr lang="es-ES" dirty="0" smtClean="0"/>
              <a:t> and </a:t>
            </a:r>
            <a:r>
              <a:rPr lang="es-ES" dirty="0" err="1" smtClean="0"/>
              <a:t>carrying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835696" y="2564904"/>
            <a:ext cx="5616624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socialist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776772" y="3501008"/>
            <a:ext cx="768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organised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 smtClean="0"/>
              <a:t>: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planned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economy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8528" y="4077072"/>
            <a:ext cx="768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State</a:t>
            </a:r>
            <a:r>
              <a:rPr lang="es-ES" dirty="0" smtClean="0"/>
              <a:t>: </a:t>
            </a:r>
            <a:r>
              <a:rPr lang="es-ES" dirty="0" err="1" smtClean="0"/>
              <a:t>owner</a:t>
            </a:r>
            <a:r>
              <a:rPr lang="es-ES" dirty="0" smtClean="0"/>
              <a:t> of </a:t>
            </a:r>
            <a:r>
              <a:rPr lang="es-ES" dirty="0" err="1" smtClean="0"/>
              <a:t>companies</a:t>
            </a:r>
            <a:r>
              <a:rPr lang="es-ES" dirty="0" smtClean="0"/>
              <a:t> and </a:t>
            </a:r>
            <a:r>
              <a:rPr lang="es-ES" dirty="0" err="1" smtClean="0"/>
              <a:t>means</a:t>
            </a:r>
            <a:r>
              <a:rPr lang="es-ES" dirty="0" smtClean="0"/>
              <a:t> of </a:t>
            </a:r>
            <a:r>
              <a:rPr lang="es-ES" dirty="0" err="1" smtClean="0"/>
              <a:t>production</a:t>
            </a:r>
            <a:r>
              <a:rPr lang="es-ES" dirty="0" smtClean="0"/>
              <a:t>. Decides </a:t>
            </a:r>
            <a:r>
              <a:rPr lang="es-ES" dirty="0" err="1" smtClean="0"/>
              <a:t>what</a:t>
            </a:r>
            <a:r>
              <a:rPr lang="es-ES" dirty="0" smtClean="0"/>
              <a:t> to produce, </a:t>
            </a:r>
            <a:r>
              <a:rPr lang="es-ES" dirty="0" err="1" smtClean="0"/>
              <a:t>controls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distribution</a:t>
            </a:r>
            <a:r>
              <a:rPr lang="es-ES" dirty="0" smtClean="0"/>
              <a:t> of </a:t>
            </a:r>
            <a:r>
              <a:rPr lang="es-ES" dirty="0" err="1" smtClean="0"/>
              <a:t>goods</a:t>
            </a:r>
            <a:r>
              <a:rPr lang="es-ES" dirty="0" smtClean="0"/>
              <a:t>, set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prices</a:t>
            </a:r>
            <a:r>
              <a:rPr lang="es-ES" dirty="0" smtClean="0"/>
              <a:t> of </a:t>
            </a:r>
            <a:r>
              <a:rPr lang="es-ES" dirty="0" err="1" smtClean="0"/>
              <a:t>products</a:t>
            </a:r>
            <a:r>
              <a:rPr lang="es-ES" dirty="0" smtClean="0"/>
              <a:t> and salaries.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0639" y="5116542"/>
            <a:ext cx="77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Objective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" dirty="0" err="1" smtClean="0"/>
              <a:t>achieve</a:t>
            </a:r>
            <a:r>
              <a:rPr lang="es-ES" dirty="0" smtClean="0"/>
              <a:t> social </a:t>
            </a:r>
            <a:r>
              <a:rPr lang="es-ES" dirty="0" err="1" smtClean="0"/>
              <a:t>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5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13814" y="764704"/>
            <a:ext cx="5616624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capitalist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768923" y="2042428"/>
            <a:ext cx="473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economic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regulated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: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market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economy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8923" y="2807127"/>
            <a:ext cx="4871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Private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of </a:t>
            </a:r>
            <a:r>
              <a:rPr lang="es-ES" dirty="0" err="1" smtClean="0"/>
              <a:t>production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sets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prices</a:t>
            </a:r>
            <a:r>
              <a:rPr lang="es-ES" dirty="0" smtClean="0"/>
              <a:t> of </a:t>
            </a:r>
            <a:r>
              <a:rPr lang="es-ES" dirty="0" err="1" smtClean="0"/>
              <a:t>products</a:t>
            </a:r>
            <a:r>
              <a:rPr lang="es-ES" dirty="0" smtClean="0"/>
              <a:t> and salaries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 of </a:t>
            </a:r>
            <a:r>
              <a:rPr lang="es-ES" dirty="0" err="1" smtClean="0"/>
              <a:t>supply</a:t>
            </a:r>
            <a:r>
              <a:rPr lang="es-ES" dirty="0" smtClean="0"/>
              <a:t> and </a:t>
            </a:r>
            <a:r>
              <a:rPr lang="es-ES" dirty="0" err="1" smtClean="0"/>
              <a:t>demand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 </a:t>
            </a:r>
            <a:r>
              <a:rPr lang="es-ES" dirty="0" err="1" smtClean="0"/>
              <a:t>regulates</a:t>
            </a:r>
            <a:r>
              <a:rPr lang="es-ES" dirty="0" smtClean="0"/>
              <a:t> </a:t>
            </a:r>
            <a:r>
              <a:rPr lang="es-ES" dirty="0" err="1" smtClean="0"/>
              <a:t>itself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780296" y="4820205"/>
            <a:ext cx="487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r>
              <a:rPr lang="es-ES" dirty="0" smtClean="0"/>
              <a:t>: to </a:t>
            </a:r>
            <a:r>
              <a:rPr lang="es-ES" dirty="0" err="1" smtClean="0"/>
              <a:t>achieve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maximun</a:t>
            </a:r>
            <a:r>
              <a:rPr lang="es-ES" dirty="0" smtClean="0"/>
              <a:t> </a:t>
            </a:r>
            <a:r>
              <a:rPr lang="es-ES" dirty="0" err="1" smtClean="0"/>
              <a:t>profit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means</a:t>
            </a:r>
            <a:r>
              <a:rPr lang="es-ES" dirty="0" smtClean="0"/>
              <a:t> of free  </a:t>
            </a:r>
            <a:r>
              <a:rPr lang="es-ES" dirty="0" err="1" smtClean="0"/>
              <a:t>competition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companies</a:t>
            </a:r>
            <a:endParaRPr lang="en-US" dirty="0"/>
          </a:p>
        </p:txBody>
      </p:sp>
      <p:pic>
        <p:nvPicPr>
          <p:cNvPr id="1026" name="Picture 2" descr="http://www.juanjoromero.es/blog/wp-content/uploads/oferta-y-dem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2428"/>
            <a:ext cx="2962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>
            <a:hlinkClick r:id="rId3"/>
          </p:cNvPr>
          <p:cNvSpPr/>
          <p:nvPr/>
        </p:nvSpPr>
        <p:spPr>
          <a:xfrm>
            <a:off x="780296" y="5785753"/>
            <a:ext cx="551344" cy="5955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046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Changes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capitalist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24018"/>
              </p:ext>
            </p:extLst>
          </p:nvPr>
        </p:nvGraphicFramePr>
        <p:xfrm>
          <a:off x="1475656" y="1675553"/>
          <a:ext cx="6072336" cy="37961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36168"/>
                <a:gridCol w="3036168"/>
              </a:tblGrid>
              <a:tr h="53209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Keynesian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economists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Neoliberals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economists</a:t>
                      </a:r>
                      <a:endParaRPr lang="en-US" dirty="0"/>
                    </a:p>
                  </a:txBody>
                  <a:tcPr/>
                </a:tc>
              </a:tr>
              <a:tr h="91840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Intervention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State</a:t>
                      </a:r>
                      <a:r>
                        <a:rPr lang="es-ES" dirty="0" smtClean="0"/>
                        <a:t> in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economy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Liberalisation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economic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system</a:t>
                      </a:r>
                      <a:endParaRPr lang="en-US" dirty="0"/>
                    </a:p>
                  </a:txBody>
                  <a:tcPr/>
                </a:tc>
              </a:tr>
              <a:tr h="53209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Public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companies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Result</a:t>
                      </a:r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s-ES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s-ES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globalisation</a:t>
                      </a:r>
                      <a:r>
                        <a:rPr lang="es-ES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of </a:t>
                      </a:r>
                      <a:r>
                        <a:rPr lang="es-ES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economy</a:t>
                      </a:r>
                      <a:endParaRPr lang="en-US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705603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Legislation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economic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policy</a:t>
                      </a:r>
                      <a:endParaRPr lang="es-ES" dirty="0" smtClean="0"/>
                    </a:p>
                    <a:p>
                      <a:r>
                        <a:rPr lang="es-ES" dirty="0" err="1" smtClean="0"/>
                        <a:t>Granting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assistance</a:t>
                      </a:r>
                      <a:r>
                        <a:rPr lang="es-ES" baseline="0" dirty="0" smtClean="0"/>
                        <a:t> to </a:t>
                      </a:r>
                      <a:r>
                        <a:rPr lang="es-ES" baseline="0" dirty="0" err="1" smtClean="0"/>
                        <a:t>families</a:t>
                      </a:r>
                      <a:r>
                        <a:rPr lang="es-ES" baseline="0" dirty="0" smtClean="0"/>
                        <a:t> and </a:t>
                      </a:r>
                      <a:r>
                        <a:rPr lang="es-ES" baseline="0" dirty="0" err="1" smtClean="0"/>
                        <a:t>companies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71600" y="9087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Problems</a:t>
            </a:r>
            <a:r>
              <a:rPr lang="es-ES" dirty="0" smtClean="0"/>
              <a:t>: </a:t>
            </a:r>
            <a:r>
              <a:rPr lang="es-ES" dirty="0" err="1" smtClean="0"/>
              <a:t>economic</a:t>
            </a:r>
            <a:r>
              <a:rPr lang="es-ES" dirty="0" smtClean="0"/>
              <a:t> crisis, </a:t>
            </a:r>
            <a:r>
              <a:rPr lang="es-ES" dirty="0" err="1" smtClean="0"/>
              <a:t>situations</a:t>
            </a:r>
            <a:r>
              <a:rPr lang="es-ES" dirty="0" smtClean="0"/>
              <a:t> of </a:t>
            </a:r>
            <a:r>
              <a:rPr lang="es-ES" dirty="0" err="1" smtClean="0"/>
              <a:t>monopoly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oligopoly</a:t>
            </a:r>
            <a:r>
              <a:rPr lang="es-ES" dirty="0" smtClean="0"/>
              <a:t>, social </a:t>
            </a:r>
            <a:r>
              <a:rPr lang="es-ES" dirty="0" err="1" smtClean="0"/>
              <a:t>needs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52" y="4869160"/>
            <a:ext cx="1224137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47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642</Words>
  <Application>Microsoft Office PowerPoint</Application>
  <PresentationFormat>Presentación en pantalla (4:3)</PresentationFormat>
  <Paragraphs>128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Unit 5</vt:lpstr>
      <vt:lpstr>Presentación de PowerPoint</vt:lpstr>
      <vt:lpstr>Presentación de PowerPoint</vt:lpstr>
      <vt:lpstr>Presentación de PowerPoint</vt:lpstr>
      <vt:lpstr>Presentación de PowerPoint</vt:lpstr>
      <vt:lpstr>Economic agents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Are you a Global Teen?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Alba</dc:creator>
  <cp:lastModifiedBy>Alba</cp:lastModifiedBy>
  <cp:revision>24</cp:revision>
  <dcterms:created xsi:type="dcterms:W3CDTF">2015-01-03T16:47:35Z</dcterms:created>
  <dcterms:modified xsi:type="dcterms:W3CDTF">2015-01-04T18:01:46Z</dcterms:modified>
</cp:coreProperties>
</file>