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475BA-67D2-4490-B85F-F35CDD22135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</dgm:pt>
    <dgm:pt modelId="{D8245387-819F-45CF-B438-6D1C8D73BCCC}">
      <dgm:prSet phldrT="[Texto]"/>
      <dgm:spPr/>
      <dgm:t>
        <a:bodyPr/>
        <a:lstStyle/>
        <a:p>
          <a:r>
            <a:rPr lang="es-ES" dirty="0" err="1" smtClean="0"/>
            <a:t>Climate</a:t>
          </a:r>
          <a:endParaRPr lang="en-US" dirty="0"/>
        </a:p>
      </dgm:t>
    </dgm:pt>
    <dgm:pt modelId="{C8966555-703F-4811-AB65-B56E25D29047}" type="parTrans" cxnId="{FB4002F0-ED20-4540-8D26-126381849D2C}">
      <dgm:prSet/>
      <dgm:spPr/>
      <dgm:t>
        <a:bodyPr/>
        <a:lstStyle/>
        <a:p>
          <a:endParaRPr lang="en-US"/>
        </a:p>
      </dgm:t>
    </dgm:pt>
    <dgm:pt modelId="{4311C7ED-D5C8-4441-B3A6-60932BD55EF9}" type="sibTrans" cxnId="{FB4002F0-ED20-4540-8D26-126381849D2C}">
      <dgm:prSet/>
      <dgm:spPr/>
      <dgm:t>
        <a:bodyPr/>
        <a:lstStyle/>
        <a:p>
          <a:endParaRPr lang="en-US"/>
        </a:p>
      </dgm:t>
    </dgm:pt>
    <dgm:pt modelId="{7BC4550C-E412-4EEF-BB27-D96EB60A933C}">
      <dgm:prSet phldrT="[Texto]"/>
      <dgm:spPr/>
      <dgm:t>
        <a:bodyPr/>
        <a:lstStyle/>
        <a:p>
          <a:r>
            <a:rPr lang="es-ES" dirty="0" err="1" smtClean="0"/>
            <a:t>Soild</a:t>
          </a:r>
          <a:r>
            <a:rPr lang="es-ES" dirty="0" smtClean="0"/>
            <a:t> and </a:t>
          </a:r>
          <a:r>
            <a:rPr lang="es-ES" dirty="0" err="1" smtClean="0"/>
            <a:t>vegetation</a:t>
          </a:r>
          <a:endParaRPr lang="en-US" dirty="0"/>
        </a:p>
      </dgm:t>
    </dgm:pt>
    <dgm:pt modelId="{4F566662-99BA-41F8-B357-15E319A500DA}" type="parTrans" cxnId="{7319FD92-F953-4161-8FE7-3153CD6ED68F}">
      <dgm:prSet/>
      <dgm:spPr/>
      <dgm:t>
        <a:bodyPr/>
        <a:lstStyle/>
        <a:p>
          <a:endParaRPr lang="en-US"/>
        </a:p>
      </dgm:t>
    </dgm:pt>
    <dgm:pt modelId="{8074265C-F0AD-4C78-AEAE-6FB4E3A98558}" type="sibTrans" cxnId="{7319FD92-F953-4161-8FE7-3153CD6ED68F}">
      <dgm:prSet/>
      <dgm:spPr/>
      <dgm:t>
        <a:bodyPr/>
        <a:lstStyle/>
        <a:p>
          <a:endParaRPr lang="en-US"/>
        </a:p>
      </dgm:t>
    </dgm:pt>
    <dgm:pt modelId="{55512736-5410-4897-B31C-F54F16FDE540}">
      <dgm:prSet phldrT="[Texto]"/>
      <dgm:spPr/>
      <dgm:t>
        <a:bodyPr/>
        <a:lstStyle/>
        <a:p>
          <a:r>
            <a:rPr lang="es-ES" dirty="0" err="1" smtClean="0"/>
            <a:t>Land</a:t>
          </a:r>
          <a:r>
            <a:rPr lang="es-ES" dirty="0" smtClean="0"/>
            <a:t> </a:t>
          </a:r>
          <a:r>
            <a:rPr lang="es-ES" dirty="0" err="1" smtClean="0"/>
            <a:t>relief</a:t>
          </a:r>
          <a:endParaRPr lang="en-US" dirty="0"/>
        </a:p>
      </dgm:t>
    </dgm:pt>
    <dgm:pt modelId="{D640432D-4131-40AA-A08C-43E6D95194BD}" type="sibTrans" cxnId="{17080A77-818C-4A9C-AC0E-B6F0CE0148AF}">
      <dgm:prSet/>
      <dgm:spPr/>
      <dgm:t>
        <a:bodyPr/>
        <a:lstStyle/>
        <a:p>
          <a:endParaRPr lang="en-US"/>
        </a:p>
      </dgm:t>
    </dgm:pt>
    <dgm:pt modelId="{FAC3FE7A-1AB4-46CE-BB13-D9D4E8BFF2E3}" type="parTrans" cxnId="{17080A77-818C-4A9C-AC0E-B6F0CE0148AF}">
      <dgm:prSet/>
      <dgm:spPr/>
      <dgm:t>
        <a:bodyPr/>
        <a:lstStyle/>
        <a:p>
          <a:endParaRPr lang="en-US"/>
        </a:p>
      </dgm:t>
    </dgm:pt>
    <dgm:pt modelId="{E6FD7361-5BC6-4799-80A8-C3E1C7EC9884}" type="pres">
      <dgm:prSet presAssocID="{464475BA-67D2-4490-B85F-F35CDD221353}" presName="Name0" presStyleCnt="0">
        <dgm:presLayoutVars>
          <dgm:dir/>
          <dgm:animLvl val="lvl"/>
          <dgm:resizeHandles val="exact"/>
        </dgm:presLayoutVars>
      </dgm:prSet>
      <dgm:spPr/>
    </dgm:pt>
    <dgm:pt modelId="{C2D4FF1B-86C0-4574-ADEF-59159606E0C6}" type="pres">
      <dgm:prSet presAssocID="{D8245387-819F-45CF-B438-6D1C8D73BCCC}" presName="composite" presStyleCnt="0"/>
      <dgm:spPr/>
    </dgm:pt>
    <dgm:pt modelId="{D93FC9E3-31F7-47A7-915F-91458A618B14}" type="pres">
      <dgm:prSet presAssocID="{D8245387-819F-45CF-B438-6D1C8D73BC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B886D-CC46-4C19-9CD1-B4EEEDC3A8B6}" type="pres">
      <dgm:prSet presAssocID="{D8245387-819F-45CF-B438-6D1C8D73BCCC}" presName="desTx" presStyleLbl="alignAccFollowNode1" presStyleIdx="0" presStyleCnt="3">
        <dgm:presLayoutVars>
          <dgm:bulletEnabled val="1"/>
        </dgm:presLayoutVars>
      </dgm:prSet>
      <dgm:spPr/>
    </dgm:pt>
    <dgm:pt modelId="{ACC07A09-D78F-4C08-994C-A7F467362D40}" type="pres">
      <dgm:prSet presAssocID="{4311C7ED-D5C8-4441-B3A6-60932BD55EF9}" presName="space" presStyleCnt="0"/>
      <dgm:spPr/>
    </dgm:pt>
    <dgm:pt modelId="{342B8A49-2BA5-4B2E-A1A7-2522800EAD38}" type="pres">
      <dgm:prSet presAssocID="{55512736-5410-4897-B31C-F54F16FDE540}" presName="composite" presStyleCnt="0"/>
      <dgm:spPr/>
    </dgm:pt>
    <dgm:pt modelId="{BA7947B9-19EE-4D43-80EE-C632762FD92A}" type="pres">
      <dgm:prSet presAssocID="{55512736-5410-4897-B31C-F54F16FDE54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C46B7-0173-462C-87A0-398516A22FA7}" type="pres">
      <dgm:prSet presAssocID="{55512736-5410-4897-B31C-F54F16FDE540}" presName="desTx" presStyleLbl="alignAccFollowNode1" presStyleIdx="1" presStyleCnt="3">
        <dgm:presLayoutVars>
          <dgm:bulletEnabled val="1"/>
        </dgm:presLayoutVars>
      </dgm:prSet>
      <dgm:spPr/>
    </dgm:pt>
    <dgm:pt modelId="{213830F0-C4BB-461B-A77B-57C248CB0AB2}" type="pres">
      <dgm:prSet presAssocID="{D640432D-4131-40AA-A08C-43E6D95194BD}" presName="space" presStyleCnt="0"/>
      <dgm:spPr/>
    </dgm:pt>
    <dgm:pt modelId="{5FC416AA-4A95-4F34-B40B-6AEBDE8FD9CA}" type="pres">
      <dgm:prSet presAssocID="{7BC4550C-E412-4EEF-BB27-D96EB60A933C}" presName="composite" presStyleCnt="0"/>
      <dgm:spPr/>
    </dgm:pt>
    <dgm:pt modelId="{C8281525-31DF-4FDC-849A-D9756F4AE2EE}" type="pres">
      <dgm:prSet presAssocID="{7BC4550C-E412-4EEF-BB27-D96EB60A933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89C75-D1D9-4300-9EAA-DE5088BC8C89}" type="pres">
      <dgm:prSet presAssocID="{7BC4550C-E412-4EEF-BB27-D96EB60A933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F3E4B3E-769B-451E-ABE2-FA3D567E9522}" type="presOf" srcId="{7BC4550C-E412-4EEF-BB27-D96EB60A933C}" destId="{C8281525-31DF-4FDC-849A-D9756F4AE2EE}" srcOrd="0" destOrd="0" presId="urn:microsoft.com/office/officeart/2005/8/layout/hList1"/>
    <dgm:cxn modelId="{14BA9E01-2546-4A11-8BA3-E45A843EE97D}" type="presOf" srcId="{55512736-5410-4897-B31C-F54F16FDE540}" destId="{BA7947B9-19EE-4D43-80EE-C632762FD92A}" srcOrd="0" destOrd="0" presId="urn:microsoft.com/office/officeart/2005/8/layout/hList1"/>
    <dgm:cxn modelId="{99ED62B9-086D-49A5-B19E-A7C8EB31A76E}" type="presOf" srcId="{D8245387-819F-45CF-B438-6D1C8D73BCCC}" destId="{D93FC9E3-31F7-47A7-915F-91458A618B14}" srcOrd="0" destOrd="0" presId="urn:microsoft.com/office/officeart/2005/8/layout/hList1"/>
    <dgm:cxn modelId="{6777A5B2-D86B-4C66-AB5C-0A25FB84B201}" type="presOf" srcId="{464475BA-67D2-4490-B85F-F35CDD221353}" destId="{E6FD7361-5BC6-4799-80A8-C3E1C7EC9884}" srcOrd="0" destOrd="0" presId="urn:microsoft.com/office/officeart/2005/8/layout/hList1"/>
    <dgm:cxn modelId="{7319FD92-F953-4161-8FE7-3153CD6ED68F}" srcId="{464475BA-67D2-4490-B85F-F35CDD221353}" destId="{7BC4550C-E412-4EEF-BB27-D96EB60A933C}" srcOrd="2" destOrd="0" parTransId="{4F566662-99BA-41F8-B357-15E319A500DA}" sibTransId="{8074265C-F0AD-4C78-AEAE-6FB4E3A98558}"/>
    <dgm:cxn modelId="{FB4002F0-ED20-4540-8D26-126381849D2C}" srcId="{464475BA-67D2-4490-B85F-F35CDD221353}" destId="{D8245387-819F-45CF-B438-6D1C8D73BCCC}" srcOrd="0" destOrd="0" parTransId="{C8966555-703F-4811-AB65-B56E25D29047}" sibTransId="{4311C7ED-D5C8-4441-B3A6-60932BD55EF9}"/>
    <dgm:cxn modelId="{17080A77-818C-4A9C-AC0E-B6F0CE0148AF}" srcId="{464475BA-67D2-4490-B85F-F35CDD221353}" destId="{55512736-5410-4897-B31C-F54F16FDE540}" srcOrd="1" destOrd="0" parTransId="{FAC3FE7A-1AB4-46CE-BB13-D9D4E8BFF2E3}" sibTransId="{D640432D-4131-40AA-A08C-43E6D95194BD}"/>
    <dgm:cxn modelId="{0499A024-B714-4290-9967-EA45940B9C57}" type="presParOf" srcId="{E6FD7361-5BC6-4799-80A8-C3E1C7EC9884}" destId="{C2D4FF1B-86C0-4574-ADEF-59159606E0C6}" srcOrd="0" destOrd="0" presId="urn:microsoft.com/office/officeart/2005/8/layout/hList1"/>
    <dgm:cxn modelId="{443534AE-51EA-44FB-A587-9C79997EE35F}" type="presParOf" srcId="{C2D4FF1B-86C0-4574-ADEF-59159606E0C6}" destId="{D93FC9E3-31F7-47A7-915F-91458A618B14}" srcOrd="0" destOrd="0" presId="urn:microsoft.com/office/officeart/2005/8/layout/hList1"/>
    <dgm:cxn modelId="{10DD0236-BD78-48C1-8C3A-1B9249A39E20}" type="presParOf" srcId="{C2D4FF1B-86C0-4574-ADEF-59159606E0C6}" destId="{0D1B886D-CC46-4C19-9CD1-B4EEEDC3A8B6}" srcOrd="1" destOrd="0" presId="urn:microsoft.com/office/officeart/2005/8/layout/hList1"/>
    <dgm:cxn modelId="{D55BDA6C-1A26-4EFE-AE6B-F658720AB5B3}" type="presParOf" srcId="{E6FD7361-5BC6-4799-80A8-C3E1C7EC9884}" destId="{ACC07A09-D78F-4C08-994C-A7F467362D40}" srcOrd="1" destOrd="0" presId="urn:microsoft.com/office/officeart/2005/8/layout/hList1"/>
    <dgm:cxn modelId="{BB055FA4-062F-486C-98C2-637913CA98BB}" type="presParOf" srcId="{E6FD7361-5BC6-4799-80A8-C3E1C7EC9884}" destId="{342B8A49-2BA5-4B2E-A1A7-2522800EAD38}" srcOrd="2" destOrd="0" presId="urn:microsoft.com/office/officeart/2005/8/layout/hList1"/>
    <dgm:cxn modelId="{0D687FB3-EFFD-42EF-A793-CC45AD308E2E}" type="presParOf" srcId="{342B8A49-2BA5-4B2E-A1A7-2522800EAD38}" destId="{BA7947B9-19EE-4D43-80EE-C632762FD92A}" srcOrd="0" destOrd="0" presId="urn:microsoft.com/office/officeart/2005/8/layout/hList1"/>
    <dgm:cxn modelId="{73A347C5-8EF8-4647-AA4B-7E5507C0B897}" type="presParOf" srcId="{342B8A49-2BA5-4B2E-A1A7-2522800EAD38}" destId="{78CC46B7-0173-462C-87A0-398516A22FA7}" srcOrd="1" destOrd="0" presId="urn:microsoft.com/office/officeart/2005/8/layout/hList1"/>
    <dgm:cxn modelId="{90DDC746-0FB0-450C-8457-A4E436ED150A}" type="presParOf" srcId="{E6FD7361-5BC6-4799-80A8-C3E1C7EC9884}" destId="{213830F0-C4BB-461B-A77B-57C248CB0AB2}" srcOrd="3" destOrd="0" presId="urn:microsoft.com/office/officeart/2005/8/layout/hList1"/>
    <dgm:cxn modelId="{FC253EFA-1653-4808-8FB5-F66AED3E423D}" type="presParOf" srcId="{E6FD7361-5BC6-4799-80A8-C3E1C7EC9884}" destId="{5FC416AA-4A95-4F34-B40B-6AEBDE8FD9CA}" srcOrd="4" destOrd="0" presId="urn:microsoft.com/office/officeart/2005/8/layout/hList1"/>
    <dgm:cxn modelId="{D8B5ED41-0B89-4BED-A7C5-F14D49D62702}" type="presParOf" srcId="{5FC416AA-4A95-4F34-B40B-6AEBDE8FD9CA}" destId="{C8281525-31DF-4FDC-849A-D9756F4AE2EE}" srcOrd="0" destOrd="0" presId="urn:microsoft.com/office/officeart/2005/8/layout/hList1"/>
    <dgm:cxn modelId="{1CEE14CB-B82F-4230-9B7B-363A5A8CE3A1}" type="presParOf" srcId="{5FC416AA-4A95-4F34-B40B-6AEBDE8FD9CA}" destId="{6C589C75-D1D9-4300-9EAA-DE5088BC8C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475BA-67D2-4490-B85F-F35CDD221353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</dgm:pt>
    <dgm:pt modelId="{D8245387-819F-45CF-B438-6D1C8D73BCCC}">
      <dgm:prSet phldrT="[Texto]"/>
      <dgm:spPr/>
      <dgm:t>
        <a:bodyPr/>
        <a:lstStyle/>
        <a:p>
          <a:r>
            <a:rPr lang="es-ES" dirty="0" err="1" smtClean="0"/>
            <a:t>Population</a:t>
          </a:r>
          <a:r>
            <a:rPr lang="es-ES" dirty="0" smtClean="0"/>
            <a:t> </a:t>
          </a:r>
          <a:r>
            <a:rPr lang="es-ES" dirty="0" err="1" smtClean="0"/>
            <a:t>growth</a:t>
          </a:r>
          <a:endParaRPr lang="en-US" dirty="0"/>
        </a:p>
      </dgm:t>
    </dgm:pt>
    <dgm:pt modelId="{C8966555-703F-4811-AB65-B56E25D29047}" type="parTrans" cxnId="{FB4002F0-ED20-4540-8D26-126381849D2C}">
      <dgm:prSet/>
      <dgm:spPr/>
      <dgm:t>
        <a:bodyPr/>
        <a:lstStyle/>
        <a:p>
          <a:endParaRPr lang="en-US"/>
        </a:p>
      </dgm:t>
    </dgm:pt>
    <dgm:pt modelId="{4311C7ED-D5C8-4441-B3A6-60932BD55EF9}" type="sibTrans" cxnId="{FB4002F0-ED20-4540-8D26-126381849D2C}">
      <dgm:prSet/>
      <dgm:spPr/>
      <dgm:t>
        <a:bodyPr/>
        <a:lstStyle/>
        <a:p>
          <a:endParaRPr lang="en-US"/>
        </a:p>
      </dgm:t>
    </dgm:pt>
    <dgm:pt modelId="{7BC4550C-E412-4EEF-BB27-D96EB60A933C}">
      <dgm:prSet phldrT="[Texto]"/>
      <dgm:spPr/>
      <dgm:t>
        <a:bodyPr/>
        <a:lstStyle/>
        <a:p>
          <a:r>
            <a:rPr lang="es-ES" dirty="0" smtClean="0"/>
            <a:t>Social and </a:t>
          </a:r>
          <a:r>
            <a:rPr lang="es-ES" dirty="0" err="1" smtClean="0"/>
            <a:t>economic</a:t>
          </a:r>
          <a:r>
            <a:rPr lang="es-ES" dirty="0" smtClean="0"/>
            <a:t> </a:t>
          </a:r>
          <a:r>
            <a:rPr lang="es-ES" dirty="0" err="1" smtClean="0"/>
            <a:t>organisation</a:t>
          </a:r>
          <a:endParaRPr lang="en-US" dirty="0"/>
        </a:p>
      </dgm:t>
    </dgm:pt>
    <dgm:pt modelId="{4F566662-99BA-41F8-B357-15E319A500DA}" type="parTrans" cxnId="{7319FD92-F953-4161-8FE7-3153CD6ED68F}">
      <dgm:prSet/>
      <dgm:spPr/>
      <dgm:t>
        <a:bodyPr/>
        <a:lstStyle/>
        <a:p>
          <a:endParaRPr lang="en-US"/>
        </a:p>
      </dgm:t>
    </dgm:pt>
    <dgm:pt modelId="{8074265C-F0AD-4C78-AEAE-6FB4E3A98558}" type="sibTrans" cxnId="{7319FD92-F953-4161-8FE7-3153CD6ED68F}">
      <dgm:prSet/>
      <dgm:spPr/>
      <dgm:t>
        <a:bodyPr/>
        <a:lstStyle/>
        <a:p>
          <a:endParaRPr lang="en-US"/>
        </a:p>
      </dgm:t>
    </dgm:pt>
    <dgm:pt modelId="{55512736-5410-4897-B31C-F54F16FDE540}">
      <dgm:prSet phldrT="[Texto]"/>
      <dgm:spPr/>
      <dgm:t>
        <a:bodyPr/>
        <a:lstStyle/>
        <a:p>
          <a:r>
            <a:rPr lang="es-ES" dirty="0" err="1" smtClean="0"/>
            <a:t>Technological</a:t>
          </a:r>
          <a:r>
            <a:rPr lang="es-ES" dirty="0" smtClean="0"/>
            <a:t> </a:t>
          </a:r>
          <a:r>
            <a:rPr lang="es-ES" dirty="0" err="1" smtClean="0"/>
            <a:t>progress</a:t>
          </a:r>
          <a:endParaRPr lang="en-US" dirty="0"/>
        </a:p>
      </dgm:t>
    </dgm:pt>
    <dgm:pt modelId="{D640432D-4131-40AA-A08C-43E6D95194BD}" type="sibTrans" cxnId="{17080A77-818C-4A9C-AC0E-B6F0CE0148AF}">
      <dgm:prSet/>
      <dgm:spPr/>
      <dgm:t>
        <a:bodyPr/>
        <a:lstStyle/>
        <a:p>
          <a:endParaRPr lang="en-US"/>
        </a:p>
      </dgm:t>
    </dgm:pt>
    <dgm:pt modelId="{FAC3FE7A-1AB4-46CE-BB13-D9D4E8BFF2E3}" type="parTrans" cxnId="{17080A77-818C-4A9C-AC0E-B6F0CE0148AF}">
      <dgm:prSet/>
      <dgm:spPr/>
      <dgm:t>
        <a:bodyPr/>
        <a:lstStyle/>
        <a:p>
          <a:endParaRPr lang="en-US"/>
        </a:p>
      </dgm:t>
    </dgm:pt>
    <dgm:pt modelId="{E6FD7361-5BC6-4799-80A8-C3E1C7EC9884}" type="pres">
      <dgm:prSet presAssocID="{464475BA-67D2-4490-B85F-F35CDD221353}" presName="Name0" presStyleCnt="0">
        <dgm:presLayoutVars>
          <dgm:dir/>
          <dgm:animLvl val="lvl"/>
          <dgm:resizeHandles val="exact"/>
        </dgm:presLayoutVars>
      </dgm:prSet>
      <dgm:spPr/>
    </dgm:pt>
    <dgm:pt modelId="{C2D4FF1B-86C0-4574-ADEF-59159606E0C6}" type="pres">
      <dgm:prSet presAssocID="{D8245387-819F-45CF-B438-6D1C8D73BCCC}" presName="composite" presStyleCnt="0"/>
      <dgm:spPr/>
    </dgm:pt>
    <dgm:pt modelId="{D93FC9E3-31F7-47A7-915F-91458A618B14}" type="pres">
      <dgm:prSet presAssocID="{D8245387-819F-45CF-B438-6D1C8D73BCCC}" presName="parTx" presStyleLbl="alignNode1" presStyleIdx="0" presStyleCnt="3" custLinFactY="-57874" custLinFactNeighborX="89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B886D-CC46-4C19-9CD1-B4EEEDC3A8B6}" type="pres">
      <dgm:prSet presAssocID="{D8245387-819F-45CF-B438-6D1C8D73BCCC}" presName="desTx" presStyleLbl="alignAccFollowNode1" presStyleIdx="0" presStyleCnt="3" custLinFactY="-24511" custLinFactNeighborX="8925" custLinFactNeighborY="-100000">
        <dgm:presLayoutVars>
          <dgm:bulletEnabled val="1"/>
        </dgm:presLayoutVars>
      </dgm:prSet>
      <dgm:spPr/>
    </dgm:pt>
    <dgm:pt modelId="{ACC07A09-D78F-4C08-994C-A7F467362D40}" type="pres">
      <dgm:prSet presAssocID="{4311C7ED-D5C8-4441-B3A6-60932BD55EF9}" presName="space" presStyleCnt="0"/>
      <dgm:spPr/>
    </dgm:pt>
    <dgm:pt modelId="{342B8A49-2BA5-4B2E-A1A7-2522800EAD38}" type="pres">
      <dgm:prSet presAssocID="{55512736-5410-4897-B31C-F54F16FDE540}" presName="composite" presStyleCnt="0"/>
      <dgm:spPr/>
    </dgm:pt>
    <dgm:pt modelId="{BA7947B9-19EE-4D43-80EE-C632762FD92A}" type="pres">
      <dgm:prSet presAssocID="{55512736-5410-4897-B31C-F54F16FDE540}" presName="parTx" presStyleLbl="alignNode1" presStyleIdx="1" presStyleCnt="3" custLinFactX="-4065" custLinFactY="51425" custLinFactNeighborX="-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CC46B7-0173-462C-87A0-398516A22FA7}" type="pres">
      <dgm:prSet presAssocID="{55512736-5410-4897-B31C-F54F16FDE540}" presName="desTx" presStyleLbl="alignAccFollowNode1" presStyleIdx="1" presStyleCnt="3" custLinFactX="-5075" custLinFactY="26587" custLinFactNeighborX="-100000" custLinFactNeighborY="100000">
        <dgm:presLayoutVars>
          <dgm:bulletEnabled val="1"/>
        </dgm:presLayoutVars>
      </dgm:prSet>
      <dgm:spPr/>
    </dgm:pt>
    <dgm:pt modelId="{213830F0-C4BB-461B-A77B-57C248CB0AB2}" type="pres">
      <dgm:prSet presAssocID="{D640432D-4131-40AA-A08C-43E6D95194BD}" presName="space" presStyleCnt="0"/>
      <dgm:spPr/>
    </dgm:pt>
    <dgm:pt modelId="{5FC416AA-4A95-4F34-B40B-6AEBDE8FD9CA}" type="pres">
      <dgm:prSet presAssocID="{7BC4550C-E412-4EEF-BB27-D96EB60A933C}" presName="composite" presStyleCnt="0"/>
      <dgm:spPr/>
    </dgm:pt>
    <dgm:pt modelId="{C8281525-31DF-4FDC-849A-D9756F4AE2EE}" type="pres">
      <dgm:prSet presAssocID="{7BC4550C-E412-4EEF-BB27-D96EB60A933C}" presName="parTx" presStyleLbl="alignNode1" presStyleIdx="2" presStyleCnt="3" custScaleX="106974" custScaleY="123732" custLinFactNeighborX="-69743" custLinFactNeighborY="-676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89C75-D1D9-4300-9EAA-DE5088BC8C89}" type="pres">
      <dgm:prSet presAssocID="{7BC4550C-E412-4EEF-BB27-D96EB60A933C}" presName="desTx" presStyleLbl="alignAccFollowNode1" presStyleIdx="2" presStyleCnt="3" custScaleX="109783" custScaleY="319099" custLinFactNeighborX="-67907" custLinFactNeighborY="52737">
        <dgm:presLayoutVars>
          <dgm:bulletEnabled val="1"/>
        </dgm:presLayoutVars>
      </dgm:prSet>
      <dgm:spPr/>
    </dgm:pt>
  </dgm:ptLst>
  <dgm:cxnLst>
    <dgm:cxn modelId="{3901EF1C-DB57-4117-BADF-17AD11E1B994}" type="presOf" srcId="{464475BA-67D2-4490-B85F-F35CDD221353}" destId="{E6FD7361-5BC6-4799-80A8-C3E1C7EC9884}" srcOrd="0" destOrd="0" presId="urn:microsoft.com/office/officeart/2005/8/layout/hList1"/>
    <dgm:cxn modelId="{020D84C1-4DE0-4D15-ADD1-7BF1D3571E06}" type="presOf" srcId="{7BC4550C-E412-4EEF-BB27-D96EB60A933C}" destId="{C8281525-31DF-4FDC-849A-D9756F4AE2EE}" srcOrd="0" destOrd="0" presId="urn:microsoft.com/office/officeart/2005/8/layout/hList1"/>
    <dgm:cxn modelId="{8AB18672-617B-4E0F-A576-5DE89886A70B}" type="presOf" srcId="{55512736-5410-4897-B31C-F54F16FDE540}" destId="{BA7947B9-19EE-4D43-80EE-C632762FD92A}" srcOrd="0" destOrd="0" presId="urn:microsoft.com/office/officeart/2005/8/layout/hList1"/>
    <dgm:cxn modelId="{7319FD92-F953-4161-8FE7-3153CD6ED68F}" srcId="{464475BA-67D2-4490-B85F-F35CDD221353}" destId="{7BC4550C-E412-4EEF-BB27-D96EB60A933C}" srcOrd="2" destOrd="0" parTransId="{4F566662-99BA-41F8-B357-15E319A500DA}" sibTransId="{8074265C-F0AD-4C78-AEAE-6FB4E3A98558}"/>
    <dgm:cxn modelId="{FB4002F0-ED20-4540-8D26-126381849D2C}" srcId="{464475BA-67D2-4490-B85F-F35CDD221353}" destId="{D8245387-819F-45CF-B438-6D1C8D73BCCC}" srcOrd="0" destOrd="0" parTransId="{C8966555-703F-4811-AB65-B56E25D29047}" sibTransId="{4311C7ED-D5C8-4441-B3A6-60932BD55EF9}"/>
    <dgm:cxn modelId="{17080A77-818C-4A9C-AC0E-B6F0CE0148AF}" srcId="{464475BA-67D2-4490-B85F-F35CDD221353}" destId="{55512736-5410-4897-B31C-F54F16FDE540}" srcOrd="1" destOrd="0" parTransId="{FAC3FE7A-1AB4-46CE-BB13-D9D4E8BFF2E3}" sibTransId="{D640432D-4131-40AA-A08C-43E6D95194BD}"/>
    <dgm:cxn modelId="{F11A9080-9085-4D8D-A45B-8FD959CF20ED}" type="presOf" srcId="{D8245387-819F-45CF-B438-6D1C8D73BCCC}" destId="{D93FC9E3-31F7-47A7-915F-91458A618B14}" srcOrd="0" destOrd="0" presId="urn:microsoft.com/office/officeart/2005/8/layout/hList1"/>
    <dgm:cxn modelId="{20D7397E-A868-4F24-B1AC-44091E2782D3}" type="presParOf" srcId="{E6FD7361-5BC6-4799-80A8-C3E1C7EC9884}" destId="{C2D4FF1B-86C0-4574-ADEF-59159606E0C6}" srcOrd="0" destOrd="0" presId="urn:microsoft.com/office/officeart/2005/8/layout/hList1"/>
    <dgm:cxn modelId="{B334A2C1-5EE0-4A53-94A8-F4DEDF47B8C2}" type="presParOf" srcId="{C2D4FF1B-86C0-4574-ADEF-59159606E0C6}" destId="{D93FC9E3-31F7-47A7-915F-91458A618B14}" srcOrd="0" destOrd="0" presId="urn:microsoft.com/office/officeart/2005/8/layout/hList1"/>
    <dgm:cxn modelId="{C3A69F0E-5ADE-47D9-A513-B4525F534ED0}" type="presParOf" srcId="{C2D4FF1B-86C0-4574-ADEF-59159606E0C6}" destId="{0D1B886D-CC46-4C19-9CD1-B4EEEDC3A8B6}" srcOrd="1" destOrd="0" presId="urn:microsoft.com/office/officeart/2005/8/layout/hList1"/>
    <dgm:cxn modelId="{36744CFE-31F3-4851-B67D-72E5DD323F6F}" type="presParOf" srcId="{E6FD7361-5BC6-4799-80A8-C3E1C7EC9884}" destId="{ACC07A09-D78F-4C08-994C-A7F467362D40}" srcOrd="1" destOrd="0" presId="urn:microsoft.com/office/officeart/2005/8/layout/hList1"/>
    <dgm:cxn modelId="{07CF25CB-4924-41AE-8F1A-BDD2E669E663}" type="presParOf" srcId="{E6FD7361-5BC6-4799-80A8-C3E1C7EC9884}" destId="{342B8A49-2BA5-4B2E-A1A7-2522800EAD38}" srcOrd="2" destOrd="0" presId="urn:microsoft.com/office/officeart/2005/8/layout/hList1"/>
    <dgm:cxn modelId="{61163080-8969-4369-9C12-2BC875871495}" type="presParOf" srcId="{342B8A49-2BA5-4B2E-A1A7-2522800EAD38}" destId="{BA7947B9-19EE-4D43-80EE-C632762FD92A}" srcOrd="0" destOrd="0" presId="urn:microsoft.com/office/officeart/2005/8/layout/hList1"/>
    <dgm:cxn modelId="{A47EB837-7B15-42C1-B363-54C06488AEB7}" type="presParOf" srcId="{342B8A49-2BA5-4B2E-A1A7-2522800EAD38}" destId="{78CC46B7-0173-462C-87A0-398516A22FA7}" srcOrd="1" destOrd="0" presId="urn:microsoft.com/office/officeart/2005/8/layout/hList1"/>
    <dgm:cxn modelId="{C18B6D86-10E7-4C24-A356-87352AC00D65}" type="presParOf" srcId="{E6FD7361-5BC6-4799-80A8-C3E1C7EC9884}" destId="{213830F0-C4BB-461B-A77B-57C248CB0AB2}" srcOrd="3" destOrd="0" presId="urn:microsoft.com/office/officeart/2005/8/layout/hList1"/>
    <dgm:cxn modelId="{1438636A-A531-4AAF-8070-040FC3B1F09F}" type="presParOf" srcId="{E6FD7361-5BC6-4799-80A8-C3E1C7EC9884}" destId="{5FC416AA-4A95-4F34-B40B-6AEBDE8FD9CA}" srcOrd="4" destOrd="0" presId="urn:microsoft.com/office/officeart/2005/8/layout/hList1"/>
    <dgm:cxn modelId="{072C7B6F-DD9E-4D61-B73C-47800CA12CB6}" type="presParOf" srcId="{5FC416AA-4A95-4F34-B40B-6AEBDE8FD9CA}" destId="{C8281525-31DF-4FDC-849A-D9756F4AE2EE}" srcOrd="0" destOrd="0" presId="urn:microsoft.com/office/officeart/2005/8/layout/hList1"/>
    <dgm:cxn modelId="{AE4D58B8-461B-4523-8EF8-B5D67DAD6F29}" type="presParOf" srcId="{5FC416AA-4A95-4F34-B40B-6AEBDE8FD9CA}" destId="{6C589C75-D1D9-4300-9EAA-DE5088BC8C8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89D9DA-B185-4C28-84CE-C0F85DDF00AA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3D099B-3197-410B-86D2-E942FDA906F8}">
      <dgm:prSet phldrT="[Texto]"/>
      <dgm:spPr/>
      <dgm:t>
        <a:bodyPr/>
        <a:lstStyle/>
        <a:p>
          <a:r>
            <a:rPr lang="es-ES" dirty="0" err="1" smtClean="0"/>
            <a:t>Livestock</a:t>
          </a:r>
          <a:r>
            <a:rPr lang="es-ES" dirty="0" smtClean="0"/>
            <a:t> </a:t>
          </a:r>
          <a:r>
            <a:rPr lang="es-ES" dirty="0" err="1" smtClean="0"/>
            <a:t>farming</a:t>
          </a:r>
          <a:r>
            <a:rPr lang="es-ES" dirty="0" smtClean="0"/>
            <a:t> </a:t>
          </a:r>
          <a:r>
            <a:rPr lang="es-ES" dirty="0" err="1" smtClean="0"/>
            <a:t>systems</a:t>
          </a:r>
          <a:endParaRPr lang="en-US" dirty="0"/>
        </a:p>
      </dgm:t>
    </dgm:pt>
    <dgm:pt modelId="{9D9B580E-EFB9-4DAC-B162-FC734F72AE73}" type="parTrans" cxnId="{869E01FD-994E-4D18-B46F-8912806952D7}">
      <dgm:prSet/>
      <dgm:spPr/>
      <dgm:t>
        <a:bodyPr/>
        <a:lstStyle/>
        <a:p>
          <a:endParaRPr lang="en-US"/>
        </a:p>
      </dgm:t>
    </dgm:pt>
    <dgm:pt modelId="{8ACB4ABE-2171-418B-B42E-45E4ECDD71CF}" type="sibTrans" cxnId="{869E01FD-994E-4D18-B46F-8912806952D7}">
      <dgm:prSet/>
      <dgm:spPr/>
      <dgm:t>
        <a:bodyPr/>
        <a:lstStyle/>
        <a:p>
          <a:endParaRPr lang="en-US"/>
        </a:p>
      </dgm:t>
    </dgm:pt>
    <dgm:pt modelId="{7EA0FDE7-64BB-445D-98B1-45BF62BB50EA}">
      <dgm:prSet phldrT="[Texto]"/>
      <dgm:spPr/>
      <dgm:t>
        <a:bodyPr/>
        <a:lstStyle/>
        <a:p>
          <a:r>
            <a:rPr lang="es-ES" dirty="0" err="1" smtClean="0"/>
            <a:t>Traditional</a:t>
          </a:r>
          <a:r>
            <a:rPr lang="es-ES" dirty="0" smtClean="0"/>
            <a:t> </a:t>
          </a:r>
          <a:r>
            <a:rPr lang="es-ES" dirty="0" err="1" smtClean="0"/>
            <a:t>livestock</a:t>
          </a:r>
          <a:r>
            <a:rPr lang="es-ES" dirty="0" smtClean="0"/>
            <a:t> </a:t>
          </a:r>
          <a:r>
            <a:rPr lang="es-ES" dirty="0" err="1" smtClean="0"/>
            <a:t>farming</a:t>
          </a:r>
          <a:r>
            <a:rPr lang="es-ES" dirty="0" smtClean="0"/>
            <a:t> </a:t>
          </a:r>
          <a:r>
            <a:rPr lang="es-ES" dirty="0" err="1" smtClean="0"/>
            <a:t>systems</a:t>
          </a:r>
          <a:endParaRPr lang="en-US" dirty="0"/>
        </a:p>
      </dgm:t>
    </dgm:pt>
    <dgm:pt modelId="{DB4CDE00-9EA0-4664-8D37-E00D1D4D53CB}" type="parTrans" cxnId="{DA85B316-EBF0-40F4-B345-666EAD624722}">
      <dgm:prSet/>
      <dgm:spPr/>
      <dgm:t>
        <a:bodyPr/>
        <a:lstStyle/>
        <a:p>
          <a:endParaRPr lang="en-US"/>
        </a:p>
      </dgm:t>
    </dgm:pt>
    <dgm:pt modelId="{0E268FE1-47D8-4DEC-9AC7-ABB1429B9EFF}" type="sibTrans" cxnId="{DA85B316-EBF0-40F4-B345-666EAD624722}">
      <dgm:prSet/>
      <dgm:spPr/>
      <dgm:t>
        <a:bodyPr/>
        <a:lstStyle/>
        <a:p>
          <a:endParaRPr lang="en-US"/>
        </a:p>
      </dgm:t>
    </dgm:pt>
    <dgm:pt modelId="{A907A987-76E8-4CCE-91BE-F53FB126BC1B}">
      <dgm:prSet phldrT="[Texto]"/>
      <dgm:spPr/>
      <dgm:t>
        <a:bodyPr/>
        <a:lstStyle/>
        <a:p>
          <a:r>
            <a:rPr lang="es-ES" dirty="0" err="1" smtClean="0"/>
            <a:t>Market</a:t>
          </a:r>
          <a:r>
            <a:rPr lang="es-ES" dirty="0" smtClean="0"/>
            <a:t> </a:t>
          </a:r>
          <a:r>
            <a:rPr lang="es-ES" dirty="0" err="1" smtClean="0"/>
            <a:t>livestock</a:t>
          </a:r>
          <a:r>
            <a:rPr lang="es-ES" dirty="0" smtClean="0"/>
            <a:t> </a:t>
          </a:r>
          <a:r>
            <a:rPr lang="es-ES" dirty="0" err="1" smtClean="0"/>
            <a:t>farming</a:t>
          </a:r>
          <a:r>
            <a:rPr lang="es-ES" dirty="0" smtClean="0"/>
            <a:t> </a:t>
          </a:r>
          <a:r>
            <a:rPr lang="es-ES" dirty="0" err="1" smtClean="0"/>
            <a:t>systems</a:t>
          </a:r>
          <a:endParaRPr lang="en-US" dirty="0"/>
        </a:p>
      </dgm:t>
    </dgm:pt>
    <dgm:pt modelId="{94ABB820-3E79-49E6-AA5A-3BA1872F3357}" type="parTrans" cxnId="{D9CE99CA-89F2-427C-A070-4B7B90C45BFC}">
      <dgm:prSet/>
      <dgm:spPr/>
      <dgm:t>
        <a:bodyPr/>
        <a:lstStyle/>
        <a:p>
          <a:endParaRPr lang="en-US"/>
        </a:p>
      </dgm:t>
    </dgm:pt>
    <dgm:pt modelId="{5E150B5D-CDC4-4317-A704-7097F0F6FBFD}" type="sibTrans" cxnId="{D9CE99CA-89F2-427C-A070-4B7B90C45BFC}">
      <dgm:prSet/>
      <dgm:spPr/>
      <dgm:t>
        <a:bodyPr/>
        <a:lstStyle/>
        <a:p>
          <a:endParaRPr lang="en-US"/>
        </a:p>
      </dgm:t>
    </dgm:pt>
    <dgm:pt modelId="{65E1AF2D-AD1B-44A8-8974-79D118A1BF8E}">
      <dgm:prSet phldrT="[Texto]"/>
      <dgm:spPr/>
      <dgm:t>
        <a:bodyPr/>
        <a:lstStyle/>
        <a:p>
          <a:r>
            <a:rPr lang="es-ES" dirty="0" err="1" smtClean="0"/>
            <a:t>Nomadic</a:t>
          </a:r>
          <a:r>
            <a:rPr lang="es-ES" dirty="0" smtClean="0"/>
            <a:t> </a:t>
          </a:r>
          <a:r>
            <a:rPr lang="es-ES" dirty="0" err="1" smtClean="0"/>
            <a:t>livestock</a:t>
          </a:r>
          <a:r>
            <a:rPr lang="es-ES" dirty="0" smtClean="0"/>
            <a:t> </a:t>
          </a:r>
          <a:r>
            <a:rPr lang="es-ES" dirty="0" err="1" smtClean="0"/>
            <a:t>farming</a:t>
          </a:r>
          <a:endParaRPr lang="en-US" dirty="0"/>
        </a:p>
      </dgm:t>
    </dgm:pt>
    <dgm:pt modelId="{FA302AB4-763C-4593-9DEB-C4838B5CC6A5}" type="parTrans" cxnId="{17A4CD10-4889-4845-B451-EA2AB1AB6ED2}">
      <dgm:prSet/>
      <dgm:spPr/>
      <dgm:t>
        <a:bodyPr/>
        <a:lstStyle/>
        <a:p>
          <a:endParaRPr lang="en-US"/>
        </a:p>
      </dgm:t>
    </dgm:pt>
    <dgm:pt modelId="{44D08E9C-F274-429D-B4B8-637197204B90}" type="sibTrans" cxnId="{17A4CD10-4889-4845-B451-EA2AB1AB6ED2}">
      <dgm:prSet/>
      <dgm:spPr/>
      <dgm:t>
        <a:bodyPr/>
        <a:lstStyle/>
        <a:p>
          <a:endParaRPr lang="en-US"/>
        </a:p>
      </dgm:t>
    </dgm:pt>
    <dgm:pt modelId="{C1F81146-CF42-48DA-A35E-EFFEA650F434}">
      <dgm:prSet phldrT="[Texto]"/>
      <dgm:spPr/>
      <dgm:t>
        <a:bodyPr/>
        <a:lstStyle/>
        <a:p>
          <a:r>
            <a:rPr lang="es-ES" dirty="0" err="1" smtClean="0"/>
            <a:t>Transhumant</a:t>
          </a:r>
          <a:r>
            <a:rPr lang="es-ES" dirty="0" smtClean="0"/>
            <a:t> </a:t>
          </a:r>
          <a:r>
            <a:rPr lang="es-ES" dirty="0" err="1" smtClean="0"/>
            <a:t>livestock</a:t>
          </a:r>
          <a:r>
            <a:rPr lang="es-ES" dirty="0" smtClean="0"/>
            <a:t> </a:t>
          </a:r>
          <a:r>
            <a:rPr lang="es-ES" dirty="0" err="1" smtClean="0"/>
            <a:t>farming</a:t>
          </a:r>
          <a:endParaRPr lang="en-US" dirty="0"/>
        </a:p>
      </dgm:t>
    </dgm:pt>
    <dgm:pt modelId="{2667F181-57C2-4558-8699-09233EE0491F}" type="parTrans" cxnId="{1DFD499A-47F7-4580-9093-D60C60329097}">
      <dgm:prSet/>
      <dgm:spPr/>
      <dgm:t>
        <a:bodyPr/>
        <a:lstStyle/>
        <a:p>
          <a:endParaRPr lang="en-US"/>
        </a:p>
      </dgm:t>
    </dgm:pt>
    <dgm:pt modelId="{421F0E99-7982-409C-B54D-A7CCD8B4A593}" type="sibTrans" cxnId="{1DFD499A-47F7-4580-9093-D60C60329097}">
      <dgm:prSet/>
      <dgm:spPr/>
      <dgm:t>
        <a:bodyPr/>
        <a:lstStyle/>
        <a:p>
          <a:endParaRPr lang="en-US"/>
        </a:p>
      </dgm:t>
    </dgm:pt>
    <dgm:pt modelId="{59636DAF-A843-443E-8188-20F8C93F4488}">
      <dgm:prSet phldrT="[Texto]"/>
      <dgm:spPr/>
      <dgm:t>
        <a:bodyPr/>
        <a:lstStyle/>
        <a:p>
          <a:r>
            <a:rPr lang="es-ES" dirty="0" err="1" smtClean="0"/>
            <a:t>Extensive</a:t>
          </a:r>
          <a:r>
            <a:rPr lang="es-ES" dirty="0" smtClean="0"/>
            <a:t> </a:t>
          </a:r>
          <a:r>
            <a:rPr lang="es-ES" dirty="0" err="1" smtClean="0"/>
            <a:t>livestock</a:t>
          </a:r>
          <a:r>
            <a:rPr lang="es-ES" dirty="0" smtClean="0"/>
            <a:t> </a:t>
          </a:r>
          <a:r>
            <a:rPr lang="es-ES" dirty="0" err="1" smtClean="0"/>
            <a:t>farming</a:t>
          </a:r>
          <a:endParaRPr lang="en-US" dirty="0"/>
        </a:p>
      </dgm:t>
    </dgm:pt>
    <dgm:pt modelId="{2A78AA64-BC57-4139-92FA-EB9DD603C6C9}" type="parTrans" cxnId="{78EE06AC-82AB-407A-B18A-516EE6026D2E}">
      <dgm:prSet/>
      <dgm:spPr/>
      <dgm:t>
        <a:bodyPr/>
        <a:lstStyle/>
        <a:p>
          <a:endParaRPr lang="en-US"/>
        </a:p>
      </dgm:t>
    </dgm:pt>
    <dgm:pt modelId="{724D43C2-7AC0-4189-B267-D5F094461B0F}" type="sibTrans" cxnId="{78EE06AC-82AB-407A-B18A-516EE6026D2E}">
      <dgm:prSet/>
      <dgm:spPr/>
      <dgm:t>
        <a:bodyPr/>
        <a:lstStyle/>
        <a:p>
          <a:endParaRPr lang="en-US"/>
        </a:p>
      </dgm:t>
    </dgm:pt>
    <dgm:pt modelId="{680FC473-BF06-4828-801E-5583279B6DC0}">
      <dgm:prSet phldrT="[Texto]"/>
      <dgm:spPr/>
      <dgm:t>
        <a:bodyPr/>
        <a:lstStyle/>
        <a:p>
          <a:r>
            <a:rPr lang="es-ES" dirty="0" err="1" smtClean="0"/>
            <a:t>Intensive</a:t>
          </a:r>
          <a:r>
            <a:rPr lang="es-ES" dirty="0" smtClean="0"/>
            <a:t> </a:t>
          </a:r>
          <a:r>
            <a:rPr lang="es-ES" dirty="0" err="1" smtClean="0"/>
            <a:t>livestock</a:t>
          </a:r>
          <a:r>
            <a:rPr lang="es-ES" dirty="0" smtClean="0"/>
            <a:t> </a:t>
          </a:r>
          <a:r>
            <a:rPr lang="es-ES" dirty="0" err="1" smtClean="0"/>
            <a:t>farming</a:t>
          </a:r>
          <a:endParaRPr lang="en-US" dirty="0"/>
        </a:p>
      </dgm:t>
    </dgm:pt>
    <dgm:pt modelId="{D3C5A7F4-3755-4716-8C7D-11D5153FC854}" type="parTrans" cxnId="{636AEEA3-1086-4EC3-A4D4-B64CAA50A40C}">
      <dgm:prSet/>
      <dgm:spPr/>
      <dgm:t>
        <a:bodyPr/>
        <a:lstStyle/>
        <a:p>
          <a:endParaRPr lang="en-US"/>
        </a:p>
      </dgm:t>
    </dgm:pt>
    <dgm:pt modelId="{10DFE701-8161-4760-B29D-381F26DE56EF}" type="sibTrans" cxnId="{636AEEA3-1086-4EC3-A4D4-B64CAA50A40C}">
      <dgm:prSet/>
      <dgm:spPr/>
      <dgm:t>
        <a:bodyPr/>
        <a:lstStyle/>
        <a:p>
          <a:endParaRPr lang="en-US"/>
        </a:p>
      </dgm:t>
    </dgm:pt>
    <dgm:pt modelId="{BA64DA1A-0C7E-46C5-A0D2-23D58FE457EE}" type="pres">
      <dgm:prSet presAssocID="{8689D9DA-B185-4C28-84CE-C0F85DDF00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482C8C9-E282-464D-982E-438623820A01}" type="pres">
      <dgm:prSet presAssocID="{1A3D099B-3197-410B-86D2-E942FDA906F8}" presName="hierRoot1" presStyleCnt="0">
        <dgm:presLayoutVars>
          <dgm:hierBranch val="init"/>
        </dgm:presLayoutVars>
      </dgm:prSet>
      <dgm:spPr/>
    </dgm:pt>
    <dgm:pt modelId="{E6178F75-5956-40F5-BEA7-A37FA1E696E9}" type="pres">
      <dgm:prSet presAssocID="{1A3D099B-3197-410B-86D2-E942FDA906F8}" presName="rootComposite1" presStyleCnt="0"/>
      <dgm:spPr/>
    </dgm:pt>
    <dgm:pt modelId="{678F7B44-995D-46AC-A376-AD821F400EA3}" type="pres">
      <dgm:prSet presAssocID="{1A3D099B-3197-410B-86D2-E942FDA906F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7D95A-9FFF-4D28-A507-6350E75FD173}" type="pres">
      <dgm:prSet presAssocID="{1A3D099B-3197-410B-86D2-E942FDA906F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F99E3D9-87FE-4195-B811-87FA8D6B7B86}" type="pres">
      <dgm:prSet presAssocID="{1A3D099B-3197-410B-86D2-E942FDA906F8}" presName="hierChild2" presStyleCnt="0"/>
      <dgm:spPr/>
    </dgm:pt>
    <dgm:pt modelId="{BF78E507-1562-4C09-B03A-51D18D089B35}" type="pres">
      <dgm:prSet presAssocID="{DB4CDE00-9EA0-4664-8D37-E00D1D4D53CB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4DCD4B4-A82B-436A-B287-BEF7925CA300}" type="pres">
      <dgm:prSet presAssocID="{7EA0FDE7-64BB-445D-98B1-45BF62BB50EA}" presName="hierRoot2" presStyleCnt="0">
        <dgm:presLayoutVars>
          <dgm:hierBranch val="init"/>
        </dgm:presLayoutVars>
      </dgm:prSet>
      <dgm:spPr/>
    </dgm:pt>
    <dgm:pt modelId="{39F71F25-7098-4F5C-A87C-5677E1B9FA09}" type="pres">
      <dgm:prSet presAssocID="{7EA0FDE7-64BB-445D-98B1-45BF62BB50EA}" presName="rootComposite" presStyleCnt="0"/>
      <dgm:spPr/>
    </dgm:pt>
    <dgm:pt modelId="{5144000A-9170-4AA0-ADB0-EBCD702C1FB9}" type="pres">
      <dgm:prSet presAssocID="{7EA0FDE7-64BB-445D-98B1-45BF62BB50E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413D3C-77DA-4C08-A013-EE801C827B3D}" type="pres">
      <dgm:prSet presAssocID="{7EA0FDE7-64BB-445D-98B1-45BF62BB50EA}" presName="rootConnector" presStyleLbl="node2" presStyleIdx="0" presStyleCnt="2"/>
      <dgm:spPr/>
      <dgm:t>
        <a:bodyPr/>
        <a:lstStyle/>
        <a:p>
          <a:endParaRPr lang="en-US"/>
        </a:p>
      </dgm:t>
    </dgm:pt>
    <dgm:pt modelId="{A0B2C3B0-99FA-4242-A2B6-FAA8D7F8B97B}" type="pres">
      <dgm:prSet presAssocID="{7EA0FDE7-64BB-445D-98B1-45BF62BB50EA}" presName="hierChild4" presStyleCnt="0"/>
      <dgm:spPr/>
    </dgm:pt>
    <dgm:pt modelId="{99781AA5-C75D-4B11-B472-454336E25A61}" type="pres">
      <dgm:prSet presAssocID="{FA302AB4-763C-4593-9DEB-C4838B5CC6A5}" presName="Name37" presStyleLbl="parChTrans1D3" presStyleIdx="0" presStyleCnt="4"/>
      <dgm:spPr/>
      <dgm:t>
        <a:bodyPr/>
        <a:lstStyle/>
        <a:p>
          <a:endParaRPr lang="en-US"/>
        </a:p>
      </dgm:t>
    </dgm:pt>
    <dgm:pt modelId="{FB6634C6-7627-48A2-8286-BBC83A7F1154}" type="pres">
      <dgm:prSet presAssocID="{65E1AF2D-AD1B-44A8-8974-79D118A1BF8E}" presName="hierRoot2" presStyleCnt="0">
        <dgm:presLayoutVars>
          <dgm:hierBranch val="init"/>
        </dgm:presLayoutVars>
      </dgm:prSet>
      <dgm:spPr/>
    </dgm:pt>
    <dgm:pt modelId="{D1E95EE0-A1F5-4FD8-94DE-D59DFB1B4700}" type="pres">
      <dgm:prSet presAssocID="{65E1AF2D-AD1B-44A8-8974-79D118A1BF8E}" presName="rootComposite" presStyleCnt="0"/>
      <dgm:spPr/>
    </dgm:pt>
    <dgm:pt modelId="{F7D0A4E8-D459-4467-AFCE-8B7F71DB3F87}" type="pres">
      <dgm:prSet presAssocID="{65E1AF2D-AD1B-44A8-8974-79D118A1BF8E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1E6183-2A11-425A-907F-D902689FBB2F}" type="pres">
      <dgm:prSet presAssocID="{65E1AF2D-AD1B-44A8-8974-79D118A1BF8E}" presName="rootConnector" presStyleLbl="node3" presStyleIdx="0" presStyleCnt="4"/>
      <dgm:spPr/>
      <dgm:t>
        <a:bodyPr/>
        <a:lstStyle/>
        <a:p>
          <a:endParaRPr lang="en-US"/>
        </a:p>
      </dgm:t>
    </dgm:pt>
    <dgm:pt modelId="{A39AACC0-00FE-497A-A43C-D676A4CE4E73}" type="pres">
      <dgm:prSet presAssocID="{65E1AF2D-AD1B-44A8-8974-79D118A1BF8E}" presName="hierChild4" presStyleCnt="0"/>
      <dgm:spPr/>
    </dgm:pt>
    <dgm:pt modelId="{608EC6BC-EB68-49D1-AA19-568D1F909217}" type="pres">
      <dgm:prSet presAssocID="{65E1AF2D-AD1B-44A8-8974-79D118A1BF8E}" presName="hierChild5" presStyleCnt="0"/>
      <dgm:spPr/>
    </dgm:pt>
    <dgm:pt modelId="{18D3A70E-1C19-4BDA-867E-3428B1B9BB66}" type="pres">
      <dgm:prSet presAssocID="{2667F181-57C2-4558-8699-09233EE0491F}" presName="Name37" presStyleLbl="parChTrans1D3" presStyleIdx="1" presStyleCnt="4"/>
      <dgm:spPr/>
      <dgm:t>
        <a:bodyPr/>
        <a:lstStyle/>
        <a:p>
          <a:endParaRPr lang="en-US"/>
        </a:p>
      </dgm:t>
    </dgm:pt>
    <dgm:pt modelId="{D1F94224-980F-48A7-9C0A-B909354D344B}" type="pres">
      <dgm:prSet presAssocID="{C1F81146-CF42-48DA-A35E-EFFEA650F434}" presName="hierRoot2" presStyleCnt="0">
        <dgm:presLayoutVars>
          <dgm:hierBranch val="init"/>
        </dgm:presLayoutVars>
      </dgm:prSet>
      <dgm:spPr/>
    </dgm:pt>
    <dgm:pt modelId="{BFD9164A-4796-4739-AE2E-946546E11EFC}" type="pres">
      <dgm:prSet presAssocID="{C1F81146-CF42-48DA-A35E-EFFEA650F434}" presName="rootComposite" presStyleCnt="0"/>
      <dgm:spPr/>
    </dgm:pt>
    <dgm:pt modelId="{129101B7-C747-4A5B-8D9B-305459FF84B5}" type="pres">
      <dgm:prSet presAssocID="{C1F81146-CF42-48DA-A35E-EFFEA650F434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46BD5C-AE41-480F-9569-D887BB2B3C6B}" type="pres">
      <dgm:prSet presAssocID="{C1F81146-CF42-48DA-A35E-EFFEA650F434}" presName="rootConnector" presStyleLbl="node3" presStyleIdx="1" presStyleCnt="4"/>
      <dgm:spPr/>
      <dgm:t>
        <a:bodyPr/>
        <a:lstStyle/>
        <a:p>
          <a:endParaRPr lang="en-US"/>
        </a:p>
      </dgm:t>
    </dgm:pt>
    <dgm:pt modelId="{C3214241-8FD2-4E13-9417-DC53A4E5C25C}" type="pres">
      <dgm:prSet presAssocID="{C1F81146-CF42-48DA-A35E-EFFEA650F434}" presName="hierChild4" presStyleCnt="0"/>
      <dgm:spPr/>
    </dgm:pt>
    <dgm:pt modelId="{513276DF-31D1-403F-812C-FBDFDF43E0D2}" type="pres">
      <dgm:prSet presAssocID="{C1F81146-CF42-48DA-A35E-EFFEA650F434}" presName="hierChild5" presStyleCnt="0"/>
      <dgm:spPr/>
    </dgm:pt>
    <dgm:pt modelId="{0AD3B261-AEA4-46C4-9DEC-3075E54C3735}" type="pres">
      <dgm:prSet presAssocID="{7EA0FDE7-64BB-445D-98B1-45BF62BB50EA}" presName="hierChild5" presStyleCnt="0"/>
      <dgm:spPr/>
    </dgm:pt>
    <dgm:pt modelId="{4D68AD65-CA49-4C40-952A-29CABB689B62}" type="pres">
      <dgm:prSet presAssocID="{94ABB820-3E79-49E6-AA5A-3BA1872F3357}" presName="Name37" presStyleLbl="parChTrans1D2" presStyleIdx="1" presStyleCnt="2"/>
      <dgm:spPr/>
      <dgm:t>
        <a:bodyPr/>
        <a:lstStyle/>
        <a:p>
          <a:endParaRPr lang="en-US"/>
        </a:p>
      </dgm:t>
    </dgm:pt>
    <dgm:pt modelId="{B788FFC2-EDB7-4607-89B4-32A6B5137729}" type="pres">
      <dgm:prSet presAssocID="{A907A987-76E8-4CCE-91BE-F53FB126BC1B}" presName="hierRoot2" presStyleCnt="0">
        <dgm:presLayoutVars>
          <dgm:hierBranch val="init"/>
        </dgm:presLayoutVars>
      </dgm:prSet>
      <dgm:spPr/>
    </dgm:pt>
    <dgm:pt modelId="{CF042548-6AAD-4418-BC24-968CF745C3FC}" type="pres">
      <dgm:prSet presAssocID="{A907A987-76E8-4CCE-91BE-F53FB126BC1B}" presName="rootComposite" presStyleCnt="0"/>
      <dgm:spPr/>
    </dgm:pt>
    <dgm:pt modelId="{6447BAE5-CB9C-4655-818B-A96B6118616E}" type="pres">
      <dgm:prSet presAssocID="{A907A987-76E8-4CCE-91BE-F53FB126BC1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48542-68DA-4EDB-890A-8A779EFC4E87}" type="pres">
      <dgm:prSet presAssocID="{A907A987-76E8-4CCE-91BE-F53FB126BC1B}" presName="rootConnector" presStyleLbl="node2" presStyleIdx="1" presStyleCnt="2"/>
      <dgm:spPr/>
      <dgm:t>
        <a:bodyPr/>
        <a:lstStyle/>
        <a:p>
          <a:endParaRPr lang="en-US"/>
        </a:p>
      </dgm:t>
    </dgm:pt>
    <dgm:pt modelId="{B81F7628-B120-4AB9-A420-5981672ED099}" type="pres">
      <dgm:prSet presAssocID="{A907A987-76E8-4CCE-91BE-F53FB126BC1B}" presName="hierChild4" presStyleCnt="0"/>
      <dgm:spPr/>
    </dgm:pt>
    <dgm:pt modelId="{0A224713-6066-4550-8086-AFAB264668EC}" type="pres">
      <dgm:prSet presAssocID="{2A78AA64-BC57-4139-92FA-EB9DD603C6C9}" presName="Name37" presStyleLbl="parChTrans1D3" presStyleIdx="2" presStyleCnt="4"/>
      <dgm:spPr/>
      <dgm:t>
        <a:bodyPr/>
        <a:lstStyle/>
        <a:p>
          <a:endParaRPr lang="en-US"/>
        </a:p>
      </dgm:t>
    </dgm:pt>
    <dgm:pt modelId="{F8A0CFAA-1144-416F-AB3B-01FAB04519D2}" type="pres">
      <dgm:prSet presAssocID="{59636DAF-A843-443E-8188-20F8C93F4488}" presName="hierRoot2" presStyleCnt="0">
        <dgm:presLayoutVars>
          <dgm:hierBranch val="init"/>
        </dgm:presLayoutVars>
      </dgm:prSet>
      <dgm:spPr/>
    </dgm:pt>
    <dgm:pt modelId="{7D4E88F6-5444-4115-9ECB-733383DF3A33}" type="pres">
      <dgm:prSet presAssocID="{59636DAF-A843-443E-8188-20F8C93F4488}" presName="rootComposite" presStyleCnt="0"/>
      <dgm:spPr/>
    </dgm:pt>
    <dgm:pt modelId="{909C3890-1D42-4FDA-A491-5DA32392EE83}" type="pres">
      <dgm:prSet presAssocID="{59636DAF-A843-443E-8188-20F8C93F4488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05A358-2443-4410-8961-22D203B46461}" type="pres">
      <dgm:prSet presAssocID="{59636DAF-A843-443E-8188-20F8C93F4488}" presName="rootConnector" presStyleLbl="node3" presStyleIdx="2" presStyleCnt="4"/>
      <dgm:spPr/>
      <dgm:t>
        <a:bodyPr/>
        <a:lstStyle/>
        <a:p>
          <a:endParaRPr lang="en-US"/>
        </a:p>
      </dgm:t>
    </dgm:pt>
    <dgm:pt modelId="{0CAD610A-0ED0-4130-8969-78B3F3E680D9}" type="pres">
      <dgm:prSet presAssocID="{59636DAF-A843-443E-8188-20F8C93F4488}" presName="hierChild4" presStyleCnt="0"/>
      <dgm:spPr/>
    </dgm:pt>
    <dgm:pt modelId="{560FF793-0287-4752-A829-4A3F27D40E91}" type="pres">
      <dgm:prSet presAssocID="{59636DAF-A843-443E-8188-20F8C93F4488}" presName="hierChild5" presStyleCnt="0"/>
      <dgm:spPr/>
    </dgm:pt>
    <dgm:pt modelId="{8A700729-F894-4430-A8BB-C356C94560CB}" type="pres">
      <dgm:prSet presAssocID="{D3C5A7F4-3755-4716-8C7D-11D5153FC854}" presName="Name37" presStyleLbl="parChTrans1D3" presStyleIdx="3" presStyleCnt="4"/>
      <dgm:spPr/>
      <dgm:t>
        <a:bodyPr/>
        <a:lstStyle/>
        <a:p>
          <a:endParaRPr lang="en-US"/>
        </a:p>
      </dgm:t>
    </dgm:pt>
    <dgm:pt modelId="{E2738945-31B6-4529-B2DC-EDE9F060BE73}" type="pres">
      <dgm:prSet presAssocID="{680FC473-BF06-4828-801E-5583279B6DC0}" presName="hierRoot2" presStyleCnt="0">
        <dgm:presLayoutVars>
          <dgm:hierBranch val="init"/>
        </dgm:presLayoutVars>
      </dgm:prSet>
      <dgm:spPr/>
    </dgm:pt>
    <dgm:pt modelId="{952F6F70-D95B-43A9-8BDA-C6ACD0C78C3A}" type="pres">
      <dgm:prSet presAssocID="{680FC473-BF06-4828-801E-5583279B6DC0}" presName="rootComposite" presStyleCnt="0"/>
      <dgm:spPr/>
    </dgm:pt>
    <dgm:pt modelId="{D45D5749-8271-4245-A40E-85DECC67656D}" type="pres">
      <dgm:prSet presAssocID="{680FC473-BF06-4828-801E-5583279B6DC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7549AB-31D6-4855-A730-7AFFD877C3A4}" type="pres">
      <dgm:prSet presAssocID="{680FC473-BF06-4828-801E-5583279B6DC0}" presName="rootConnector" presStyleLbl="node3" presStyleIdx="3" presStyleCnt="4"/>
      <dgm:spPr/>
      <dgm:t>
        <a:bodyPr/>
        <a:lstStyle/>
        <a:p>
          <a:endParaRPr lang="en-US"/>
        </a:p>
      </dgm:t>
    </dgm:pt>
    <dgm:pt modelId="{3175CA06-E5E4-476C-A24E-E1258A8835B0}" type="pres">
      <dgm:prSet presAssocID="{680FC473-BF06-4828-801E-5583279B6DC0}" presName="hierChild4" presStyleCnt="0"/>
      <dgm:spPr/>
    </dgm:pt>
    <dgm:pt modelId="{2C5844D6-153F-4CEB-B19C-67D83B2861B1}" type="pres">
      <dgm:prSet presAssocID="{680FC473-BF06-4828-801E-5583279B6DC0}" presName="hierChild5" presStyleCnt="0"/>
      <dgm:spPr/>
    </dgm:pt>
    <dgm:pt modelId="{15706F91-841E-45A4-B026-12B93CDDBA8B}" type="pres">
      <dgm:prSet presAssocID="{A907A987-76E8-4CCE-91BE-F53FB126BC1B}" presName="hierChild5" presStyleCnt="0"/>
      <dgm:spPr/>
    </dgm:pt>
    <dgm:pt modelId="{0FCB4281-6C2C-401A-B011-F08CDB538972}" type="pres">
      <dgm:prSet presAssocID="{1A3D099B-3197-410B-86D2-E942FDA906F8}" presName="hierChild3" presStyleCnt="0"/>
      <dgm:spPr/>
    </dgm:pt>
  </dgm:ptLst>
  <dgm:cxnLst>
    <dgm:cxn modelId="{E15FB360-2C3F-498E-8D02-D18477B60F47}" type="presOf" srcId="{2A78AA64-BC57-4139-92FA-EB9DD603C6C9}" destId="{0A224713-6066-4550-8086-AFAB264668EC}" srcOrd="0" destOrd="0" presId="urn:microsoft.com/office/officeart/2005/8/layout/orgChart1"/>
    <dgm:cxn modelId="{9823BF7C-204A-4B95-8CE7-291EC7DE0F19}" type="presOf" srcId="{59636DAF-A843-443E-8188-20F8C93F4488}" destId="{909C3890-1D42-4FDA-A491-5DA32392EE83}" srcOrd="0" destOrd="0" presId="urn:microsoft.com/office/officeart/2005/8/layout/orgChart1"/>
    <dgm:cxn modelId="{496B90FC-5B8D-47B2-80E4-8AFCF9FF90EF}" type="presOf" srcId="{A907A987-76E8-4CCE-91BE-F53FB126BC1B}" destId="{6447BAE5-CB9C-4655-818B-A96B6118616E}" srcOrd="0" destOrd="0" presId="urn:microsoft.com/office/officeart/2005/8/layout/orgChart1"/>
    <dgm:cxn modelId="{6FD25C07-EF2C-406C-8B55-2D4DB0727320}" type="presOf" srcId="{680FC473-BF06-4828-801E-5583279B6DC0}" destId="{D45D5749-8271-4245-A40E-85DECC67656D}" srcOrd="0" destOrd="0" presId="urn:microsoft.com/office/officeart/2005/8/layout/orgChart1"/>
    <dgm:cxn modelId="{B5221C83-A8F9-472C-8FA2-684B7C6B5DF2}" type="presOf" srcId="{65E1AF2D-AD1B-44A8-8974-79D118A1BF8E}" destId="{F7D0A4E8-D459-4467-AFCE-8B7F71DB3F87}" srcOrd="0" destOrd="0" presId="urn:microsoft.com/office/officeart/2005/8/layout/orgChart1"/>
    <dgm:cxn modelId="{8762D224-0F26-4425-AB24-2E8D7A515E76}" type="presOf" srcId="{65E1AF2D-AD1B-44A8-8974-79D118A1BF8E}" destId="{D31E6183-2A11-425A-907F-D902689FBB2F}" srcOrd="1" destOrd="0" presId="urn:microsoft.com/office/officeart/2005/8/layout/orgChart1"/>
    <dgm:cxn modelId="{78EE06AC-82AB-407A-B18A-516EE6026D2E}" srcId="{A907A987-76E8-4CCE-91BE-F53FB126BC1B}" destId="{59636DAF-A843-443E-8188-20F8C93F4488}" srcOrd="0" destOrd="0" parTransId="{2A78AA64-BC57-4139-92FA-EB9DD603C6C9}" sibTransId="{724D43C2-7AC0-4189-B267-D5F094461B0F}"/>
    <dgm:cxn modelId="{9FFEAE67-517D-488A-86A0-5E4D8E9BB343}" type="presOf" srcId="{94ABB820-3E79-49E6-AA5A-3BA1872F3357}" destId="{4D68AD65-CA49-4C40-952A-29CABB689B62}" srcOrd="0" destOrd="0" presId="urn:microsoft.com/office/officeart/2005/8/layout/orgChart1"/>
    <dgm:cxn modelId="{17A4CD10-4889-4845-B451-EA2AB1AB6ED2}" srcId="{7EA0FDE7-64BB-445D-98B1-45BF62BB50EA}" destId="{65E1AF2D-AD1B-44A8-8974-79D118A1BF8E}" srcOrd="0" destOrd="0" parTransId="{FA302AB4-763C-4593-9DEB-C4838B5CC6A5}" sibTransId="{44D08E9C-F274-429D-B4B8-637197204B90}"/>
    <dgm:cxn modelId="{E5090228-A395-46B5-B2AF-0723FFAEEAE5}" type="presOf" srcId="{1A3D099B-3197-410B-86D2-E942FDA906F8}" destId="{678F7B44-995D-46AC-A376-AD821F400EA3}" srcOrd="0" destOrd="0" presId="urn:microsoft.com/office/officeart/2005/8/layout/orgChart1"/>
    <dgm:cxn modelId="{C691FF0A-18C7-44C2-B929-723AA8C256AD}" type="presOf" srcId="{59636DAF-A843-443E-8188-20F8C93F4488}" destId="{0605A358-2443-4410-8961-22D203B46461}" srcOrd="1" destOrd="0" presId="urn:microsoft.com/office/officeart/2005/8/layout/orgChart1"/>
    <dgm:cxn modelId="{D5635B70-401E-47EF-9A36-DEDB04BBB0DE}" type="presOf" srcId="{D3C5A7F4-3755-4716-8C7D-11D5153FC854}" destId="{8A700729-F894-4430-A8BB-C356C94560CB}" srcOrd="0" destOrd="0" presId="urn:microsoft.com/office/officeart/2005/8/layout/orgChart1"/>
    <dgm:cxn modelId="{DA85B316-EBF0-40F4-B345-666EAD624722}" srcId="{1A3D099B-3197-410B-86D2-E942FDA906F8}" destId="{7EA0FDE7-64BB-445D-98B1-45BF62BB50EA}" srcOrd="0" destOrd="0" parTransId="{DB4CDE00-9EA0-4664-8D37-E00D1D4D53CB}" sibTransId="{0E268FE1-47D8-4DEC-9AC7-ABB1429B9EFF}"/>
    <dgm:cxn modelId="{306C9401-E50F-48F4-B024-30EE47E17125}" type="presOf" srcId="{1A3D099B-3197-410B-86D2-E942FDA906F8}" destId="{FC07D95A-9FFF-4D28-A507-6350E75FD173}" srcOrd="1" destOrd="0" presId="urn:microsoft.com/office/officeart/2005/8/layout/orgChart1"/>
    <dgm:cxn modelId="{B3723621-5C37-4BAB-AF95-92A7D06EC545}" type="presOf" srcId="{FA302AB4-763C-4593-9DEB-C4838B5CC6A5}" destId="{99781AA5-C75D-4B11-B472-454336E25A61}" srcOrd="0" destOrd="0" presId="urn:microsoft.com/office/officeart/2005/8/layout/orgChart1"/>
    <dgm:cxn modelId="{BE413936-17D4-4240-BDA1-100A377CDD44}" type="presOf" srcId="{680FC473-BF06-4828-801E-5583279B6DC0}" destId="{BC7549AB-31D6-4855-A730-7AFFD877C3A4}" srcOrd="1" destOrd="0" presId="urn:microsoft.com/office/officeart/2005/8/layout/orgChart1"/>
    <dgm:cxn modelId="{D7D88ECF-6F91-4F78-9B49-56624656A3A2}" type="presOf" srcId="{C1F81146-CF42-48DA-A35E-EFFEA650F434}" destId="{B546BD5C-AE41-480F-9569-D887BB2B3C6B}" srcOrd="1" destOrd="0" presId="urn:microsoft.com/office/officeart/2005/8/layout/orgChart1"/>
    <dgm:cxn modelId="{869E01FD-994E-4D18-B46F-8912806952D7}" srcId="{8689D9DA-B185-4C28-84CE-C0F85DDF00AA}" destId="{1A3D099B-3197-410B-86D2-E942FDA906F8}" srcOrd="0" destOrd="0" parTransId="{9D9B580E-EFB9-4DAC-B162-FC734F72AE73}" sibTransId="{8ACB4ABE-2171-418B-B42E-45E4ECDD71CF}"/>
    <dgm:cxn modelId="{76FD1BC6-68F3-4E90-AFBF-16E2612D3C30}" type="presOf" srcId="{7EA0FDE7-64BB-445D-98B1-45BF62BB50EA}" destId="{09413D3C-77DA-4C08-A013-EE801C827B3D}" srcOrd="1" destOrd="0" presId="urn:microsoft.com/office/officeart/2005/8/layout/orgChart1"/>
    <dgm:cxn modelId="{D9CE99CA-89F2-427C-A070-4B7B90C45BFC}" srcId="{1A3D099B-3197-410B-86D2-E942FDA906F8}" destId="{A907A987-76E8-4CCE-91BE-F53FB126BC1B}" srcOrd="1" destOrd="0" parTransId="{94ABB820-3E79-49E6-AA5A-3BA1872F3357}" sibTransId="{5E150B5D-CDC4-4317-A704-7097F0F6FBFD}"/>
    <dgm:cxn modelId="{7430CD10-DA91-47CE-A1CB-6F418C76BD66}" type="presOf" srcId="{A907A987-76E8-4CCE-91BE-F53FB126BC1B}" destId="{25E48542-68DA-4EDB-890A-8A779EFC4E87}" srcOrd="1" destOrd="0" presId="urn:microsoft.com/office/officeart/2005/8/layout/orgChart1"/>
    <dgm:cxn modelId="{636AEEA3-1086-4EC3-A4D4-B64CAA50A40C}" srcId="{A907A987-76E8-4CCE-91BE-F53FB126BC1B}" destId="{680FC473-BF06-4828-801E-5583279B6DC0}" srcOrd="1" destOrd="0" parTransId="{D3C5A7F4-3755-4716-8C7D-11D5153FC854}" sibTransId="{10DFE701-8161-4760-B29D-381F26DE56EF}"/>
    <dgm:cxn modelId="{ADB91CB6-995D-4A35-AB71-88003B248EA4}" type="presOf" srcId="{2667F181-57C2-4558-8699-09233EE0491F}" destId="{18D3A70E-1C19-4BDA-867E-3428B1B9BB66}" srcOrd="0" destOrd="0" presId="urn:microsoft.com/office/officeart/2005/8/layout/orgChart1"/>
    <dgm:cxn modelId="{6F6524C7-57EA-4649-89F6-F997F65C0FA9}" type="presOf" srcId="{C1F81146-CF42-48DA-A35E-EFFEA650F434}" destId="{129101B7-C747-4A5B-8D9B-305459FF84B5}" srcOrd="0" destOrd="0" presId="urn:microsoft.com/office/officeart/2005/8/layout/orgChart1"/>
    <dgm:cxn modelId="{EAE52A29-C0DB-4E1D-B864-9D979C42FDDD}" type="presOf" srcId="{7EA0FDE7-64BB-445D-98B1-45BF62BB50EA}" destId="{5144000A-9170-4AA0-ADB0-EBCD702C1FB9}" srcOrd="0" destOrd="0" presId="urn:microsoft.com/office/officeart/2005/8/layout/orgChart1"/>
    <dgm:cxn modelId="{E163C1EF-3D33-46B1-A288-D6EB1355F4C4}" type="presOf" srcId="{DB4CDE00-9EA0-4664-8D37-E00D1D4D53CB}" destId="{BF78E507-1562-4C09-B03A-51D18D089B35}" srcOrd="0" destOrd="0" presId="urn:microsoft.com/office/officeart/2005/8/layout/orgChart1"/>
    <dgm:cxn modelId="{C8FCEA83-2E57-4752-8492-88238A67BBE8}" type="presOf" srcId="{8689D9DA-B185-4C28-84CE-C0F85DDF00AA}" destId="{BA64DA1A-0C7E-46C5-A0D2-23D58FE457EE}" srcOrd="0" destOrd="0" presId="urn:microsoft.com/office/officeart/2005/8/layout/orgChart1"/>
    <dgm:cxn modelId="{1DFD499A-47F7-4580-9093-D60C60329097}" srcId="{7EA0FDE7-64BB-445D-98B1-45BF62BB50EA}" destId="{C1F81146-CF42-48DA-A35E-EFFEA650F434}" srcOrd="1" destOrd="0" parTransId="{2667F181-57C2-4558-8699-09233EE0491F}" sibTransId="{421F0E99-7982-409C-B54D-A7CCD8B4A593}"/>
    <dgm:cxn modelId="{10562F32-BAE6-481C-8EA4-BAC31EC72868}" type="presParOf" srcId="{BA64DA1A-0C7E-46C5-A0D2-23D58FE457EE}" destId="{1482C8C9-E282-464D-982E-438623820A01}" srcOrd="0" destOrd="0" presId="urn:microsoft.com/office/officeart/2005/8/layout/orgChart1"/>
    <dgm:cxn modelId="{213929CC-063B-4359-852E-EBB7465EFF46}" type="presParOf" srcId="{1482C8C9-E282-464D-982E-438623820A01}" destId="{E6178F75-5956-40F5-BEA7-A37FA1E696E9}" srcOrd="0" destOrd="0" presId="urn:microsoft.com/office/officeart/2005/8/layout/orgChart1"/>
    <dgm:cxn modelId="{316FD1E5-A4AE-4D18-8644-4ECBDA34F56D}" type="presParOf" srcId="{E6178F75-5956-40F5-BEA7-A37FA1E696E9}" destId="{678F7B44-995D-46AC-A376-AD821F400EA3}" srcOrd="0" destOrd="0" presId="urn:microsoft.com/office/officeart/2005/8/layout/orgChart1"/>
    <dgm:cxn modelId="{B69B89DE-98CC-4ADB-A98F-B3CD3003C716}" type="presParOf" srcId="{E6178F75-5956-40F5-BEA7-A37FA1E696E9}" destId="{FC07D95A-9FFF-4D28-A507-6350E75FD173}" srcOrd="1" destOrd="0" presId="urn:microsoft.com/office/officeart/2005/8/layout/orgChart1"/>
    <dgm:cxn modelId="{B9B204F5-B3E2-4D6F-B4C6-762F903A60AF}" type="presParOf" srcId="{1482C8C9-E282-464D-982E-438623820A01}" destId="{3F99E3D9-87FE-4195-B811-87FA8D6B7B86}" srcOrd="1" destOrd="0" presId="urn:microsoft.com/office/officeart/2005/8/layout/orgChart1"/>
    <dgm:cxn modelId="{424CF3BA-C8BB-4ACB-B3DC-F7316DA2431E}" type="presParOf" srcId="{3F99E3D9-87FE-4195-B811-87FA8D6B7B86}" destId="{BF78E507-1562-4C09-B03A-51D18D089B35}" srcOrd="0" destOrd="0" presId="urn:microsoft.com/office/officeart/2005/8/layout/orgChart1"/>
    <dgm:cxn modelId="{FA6D87B4-A93D-4081-ACE5-CCE71A9B588A}" type="presParOf" srcId="{3F99E3D9-87FE-4195-B811-87FA8D6B7B86}" destId="{74DCD4B4-A82B-436A-B287-BEF7925CA300}" srcOrd="1" destOrd="0" presId="urn:microsoft.com/office/officeart/2005/8/layout/orgChart1"/>
    <dgm:cxn modelId="{D7ABD76E-1153-4073-8ACE-E0D587CC7609}" type="presParOf" srcId="{74DCD4B4-A82B-436A-B287-BEF7925CA300}" destId="{39F71F25-7098-4F5C-A87C-5677E1B9FA09}" srcOrd="0" destOrd="0" presId="urn:microsoft.com/office/officeart/2005/8/layout/orgChart1"/>
    <dgm:cxn modelId="{2F8ABF88-3B74-4F04-BCE2-E7E1F6980E67}" type="presParOf" srcId="{39F71F25-7098-4F5C-A87C-5677E1B9FA09}" destId="{5144000A-9170-4AA0-ADB0-EBCD702C1FB9}" srcOrd="0" destOrd="0" presId="urn:microsoft.com/office/officeart/2005/8/layout/orgChart1"/>
    <dgm:cxn modelId="{CC97C273-B3F0-49E1-8DC0-373F4E876295}" type="presParOf" srcId="{39F71F25-7098-4F5C-A87C-5677E1B9FA09}" destId="{09413D3C-77DA-4C08-A013-EE801C827B3D}" srcOrd="1" destOrd="0" presId="urn:microsoft.com/office/officeart/2005/8/layout/orgChart1"/>
    <dgm:cxn modelId="{D1F5BAE8-38E0-465C-8E0D-14BA7424EB98}" type="presParOf" srcId="{74DCD4B4-A82B-436A-B287-BEF7925CA300}" destId="{A0B2C3B0-99FA-4242-A2B6-FAA8D7F8B97B}" srcOrd="1" destOrd="0" presId="urn:microsoft.com/office/officeart/2005/8/layout/orgChart1"/>
    <dgm:cxn modelId="{7AA8CC58-15E9-47D5-BC94-D6DA41827B1C}" type="presParOf" srcId="{A0B2C3B0-99FA-4242-A2B6-FAA8D7F8B97B}" destId="{99781AA5-C75D-4B11-B472-454336E25A61}" srcOrd="0" destOrd="0" presId="urn:microsoft.com/office/officeart/2005/8/layout/orgChart1"/>
    <dgm:cxn modelId="{64D1C062-9DD7-4A98-9949-267E7F197ED6}" type="presParOf" srcId="{A0B2C3B0-99FA-4242-A2B6-FAA8D7F8B97B}" destId="{FB6634C6-7627-48A2-8286-BBC83A7F1154}" srcOrd="1" destOrd="0" presId="urn:microsoft.com/office/officeart/2005/8/layout/orgChart1"/>
    <dgm:cxn modelId="{92890DFE-E9C3-4A87-BF5B-57A1761C79D9}" type="presParOf" srcId="{FB6634C6-7627-48A2-8286-BBC83A7F1154}" destId="{D1E95EE0-A1F5-4FD8-94DE-D59DFB1B4700}" srcOrd="0" destOrd="0" presId="urn:microsoft.com/office/officeart/2005/8/layout/orgChart1"/>
    <dgm:cxn modelId="{B59A056E-1DA6-4725-86DD-6EF25D9F9048}" type="presParOf" srcId="{D1E95EE0-A1F5-4FD8-94DE-D59DFB1B4700}" destId="{F7D0A4E8-D459-4467-AFCE-8B7F71DB3F87}" srcOrd="0" destOrd="0" presId="urn:microsoft.com/office/officeart/2005/8/layout/orgChart1"/>
    <dgm:cxn modelId="{E675B883-C00E-465C-996F-AD4DBB0FE4D7}" type="presParOf" srcId="{D1E95EE0-A1F5-4FD8-94DE-D59DFB1B4700}" destId="{D31E6183-2A11-425A-907F-D902689FBB2F}" srcOrd="1" destOrd="0" presId="urn:microsoft.com/office/officeart/2005/8/layout/orgChart1"/>
    <dgm:cxn modelId="{888CE2B5-7B1C-4C00-B4D4-E4333559CDC7}" type="presParOf" srcId="{FB6634C6-7627-48A2-8286-BBC83A7F1154}" destId="{A39AACC0-00FE-497A-A43C-D676A4CE4E73}" srcOrd="1" destOrd="0" presId="urn:microsoft.com/office/officeart/2005/8/layout/orgChart1"/>
    <dgm:cxn modelId="{C0C8F6AA-7490-4F7F-9271-101350DAF415}" type="presParOf" srcId="{FB6634C6-7627-48A2-8286-BBC83A7F1154}" destId="{608EC6BC-EB68-49D1-AA19-568D1F909217}" srcOrd="2" destOrd="0" presId="urn:microsoft.com/office/officeart/2005/8/layout/orgChart1"/>
    <dgm:cxn modelId="{CFD1B981-4B35-4A3E-9D02-1CA074472017}" type="presParOf" srcId="{A0B2C3B0-99FA-4242-A2B6-FAA8D7F8B97B}" destId="{18D3A70E-1C19-4BDA-867E-3428B1B9BB66}" srcOrd="2" destOrd="0" presId="urn:microsoft.com/office/officeart/2005/8/layout/orgChart1"/>
    <dgm:cxn modelId="{F7810257-9AE4-4269-894C-22F070BDA982}" type="presParOf" srcId="{A0B2C3B0-99FA-4242-A2B6-FAA8D7F8B97B}" destId="{D1F94224-980F-48A7-9C0A-B909354D344B}" srcOrd="3" destOrd="0" presId="urn:microsoft.com/office/officeart/2005/8/layout/orgChart1"/>
    <dgm:cxn modelId="{E039A620-8A97-45D3-8D80-C78421C34D1D}" type="presParOf" srcId="{D1F94224-980F-48A7-9C0A-B909354D344B}" destId="{BFD9164A-4796-4739-AE2E-946546E11EFC}" srcOrd="0" destOrd="0" presId="urn:microsoft.com/office/officeart/2005/8/layout/orgChart1"/>
    <dgm:cxn modelId="{6DEE0DB9-0260-491F-81A6-2D0CE380D71D}" type="presParOf" srcId="{BFD9164A-4796-4739-AE2E-946546E11EFC}" destId="{129101B7-C747-4A5B-8D9B-305459FF84B5}" srcOrd="0" destOrd="0" presId="urn:microsoft.com/office/officeart/2005/8/layout/orgChart1"/>
    <dgm:cxn modelId="{6738AB1F-5467-402F-816A-6B33523D7F02}" type="presParOf" srcId="{BFD9164A-4796-4739-AE2E-946546E11EFC}" destId="{B546BD5C-AE41-480F-9569-D887BB2B3C6B}" srcOrd="1" destOrd="0" presId="urn:microsoft.com/office/officeart/2005/8/layout/orgChart1"/>
    <dgm:cxn modelId="{6C577D67-8C75-4EC9-896A-61412727EC32}" type="presParOf" srcId="{D1F94224-980F-48A7-9C0A-B909354D344B}" destId="{C3214241-8FD2-4E13-9417-DC53A4E5C25C}" srcOrd="1" destOrd="0" presId="urn:microsoft.com/office/officeart/2005/8/layout/orgChart1"/>
    <dgm:cxn modelId="{EFE11A52-2D58-4A25-A6C5-2658CD41E326}" type="presParOf" srcId="{D1F94224-980F-48A7-9C0A-B909354D344B}" destId="{513276DF-31D1-403F-812C-FBDFDF43E0D2}" srcOrd="2" destOrd="0" presId="urn:microsoft.com/office/officeart/2005/8/layout/orgChart1"/>
    <dgm:cxn modelId="{8159BB5C-57C9-4362-8697-5D3C98B620E4}" type="presParOf" srcId="{74DCD4B4-A82B-436A-B287-BEF7925CA300}" destId="{0AD3B261-AEA4-46C4-9DEC-3075E54C3735}" srcOrd="2" destOrd="0" presId="urn:microsoft.com/office/officeart/2005/8/layout/orgChart1"/>
    <dgm:cxn modelId="{1BC4F636-A83D-4776-8032-7D9E435620C6}" type="presParOf" srcId="{3F99E3D9-87FE-4195-B811-87FA8D6B7B86}" destId="{4D68AD65-CA49-4C40-952A-29CABB689B62}" srcOrd="2" destOrd="0" presId="urn:microsoft.com/office/officeart/2005/8/layout/orgChart1"/>
    <dgm:cxn modelId="{9AE16287-3BDA-493A-A7EE-0B86316EB311}" type="presParOf" srcId="{3F99E3D9-87FE-4195-B811-87FA8D6B7B86}" destId="{B788FFC2-EDB7-4607-89B4-32A6B5137729}" srcOrd="3" destOrd="0" presId="urn:microsoft.com/office/officeart/2005/8/layout/orgChart1"/>
    <dgm:cxn modelId="{96304ECC-24EF-40D2-A535-C66B64F2EE3E}" type="presParOf" srcId="{B788FFC2-EDB7-4607-89B4-32A6B5137729}" destId="{CF042548-6AAD-4418-BC24-968CF745C3FC}" srcOrd="0" destOrd="0" presId="urn:microsoft.com/office/officeart/2005/8/layout/orgChart1"/>
    <dgm:cxn modelId="{5C8EE7B7-8570-4B0E-99D4-69BAF9430521}" type="presParOf" srcId="{CF042548-6AAD-4418-BC24-968CF745C3FC}" destId="{6447BAE5-CB9C-4655-818B-A96B6118616E}" srcOrd="0" destOrd="0" presId="urn:microsoft.com/office/officeart/2005/8/layout/orgChart1"/>
    <dgm:cxn modelId="{C8FCECEB-6EE3-420D-949E-A9640051238A}" type="presParOf" srcId="{CF042548-6AAD-4418-BC24-968CF745C3FC}" destId="{25E48542-68DA-4EDB-890A-8A779EFC4E87}" srcOrd="1" destOrd="0" presId="urn:microsoft.com/office/officeart/2005/8/layout/orgChart1"/>
    <dgm:cxn modelId="{748EADC1-97E5-45E7-AD15-5D2C774E45AB}" type="presParOf" srcId="{B788FFC2-EDB7-4607-89B4-32A6B5137729}" destId="{B81F7628-B120-4AB9-A420-5981672ED099}" srcOrd="1" destOrd="0" presId="urn:microsoft.com/office/officeart/2005/8/layout/orgChart1"/>
    <dgm:cxn modelId="{6EA11D91-97C4-4D32-89DC-1E0D8D00F9DF}" type="presParOf" srcId="{B81F7628-B120-4AB9-A420-5981672ED099}" destId="{0A224713-6066-4550-8086-AFAB264668EC}" srcOrd="0" destOrd="0" presId="urn:microsoft.com/office/officeart/2005/8/layout/orgChart1"/>
    <dgm:cxn modelId="{2D49535C-62AF-4E81-BC0C-389C5203A998}" type="presParOf" srcId="{B81F7628-B120-4AB9-A420-5981672ED099}" destId="{F8A0CFAA-1144-416F-AB3B-01FAB04519D2}" srcOrd="1" destOrd="0" presId="urn:microsoft.com/office/officeart/2005/8/layout/orgChart1"/>
    <dgm:cxn modelId="{C213C146-665C-42AC-86CD-AE495177F467}" type="presParOf" srcId="{F8A0CFAA-1144-416F-AB3B-01FAB04519D2}" destId="{7D4E88F6-5444-4115-9ECB-733383DF3A33}" srcOrd="0" destOrd="0" presId="urn:microsoft.com/office/officeart/2005/8/layout/orgChart1"/>
    <dgm:cxn modelId="{362A21C1-528D-44D8-9E2C-E1B1533B7168}" type="presParOf" srcId="{7D4E88F6-5444-4115-9ECB-733383DF3A33}" destId="{909C3890-1D42-4FDA-A491-5DA32392EE83}" srcOrd="0" destOrd="0" presId="urn:microsoft.com/office/officeart/2005/8/layout/orgChart1"/>
    <dgm:cxn modelId="{28C85361-0606-4574-BCB1-5796834EA48D}" type="presParOf" srcId="{7D4E88F6-5444-4115-9ECB-733383DF3A33}" destId="{0605A358-2443-4410-8961-22D203B46461}" srcOrd="1" destOrd="0" presId="urn:microsoft.com/office/officeart/2005/8/layout/orgChart1"/>
    <dgm:cxn modelId="{09C99739-9C47-4EED-B549-3B35FEEE67C9}" type="presParOf" srcId="{F8A0CFAA-1144-416F-AB3B-01FAB04519D2}" destId="{0CAD610A-0ED0-4130-8969-78B3F3E680D9}" srcOrd="1" destOrd="0" presId="urn:microsoft.com/office/officeart/2005/8/layout/orgChart1"/>
    <dgm:cxn modelId="{AC457D1B-E0F8-4F2B-9C30-51F2F67684C0}" type="presParOf" srcId="{F8A0CFAA-1144-416F-AB3B-01FAB04519D2}" destId="{560FF793-0287-4752-A829-4A3F27D40E91}" srcOrd="2" destOrd="0" presId="urn:microsoft.com/office/officeart/2005/8/layout/orgChart1"/>
    <dgm:cxn modelId="{23D35451-5FB4-4E61-95C4-977AC7B5645A}" type="presParOf" srcId="{B81F7628-B120-4AB9-A420-5981672ED099}" destId="{8A700729-F894-4430-A8BB-C356C94560CB}" srcOrd="2" destOrd="0" presId="urn:microsoft.com/office/officeart/2005/8/layout/orgChart1"/>
    <dgm:cxn modelId="{810BF07D-0AD6-4402-AFFD-8F228AB020E2}" type="presParOf" srcId="{B81F7628-B120-4AB9-A420-5981672ED099}" destId="{E2738945-31B6-4529-B2DC-EDE9F060BE73}" srcOrd="3" destOrd="0" presId="urn:microsoft.com/office/officeart/2005/8/layout/orgChart1"/>
    <dgm:cxn modelId="{FD1A2327-D1D8-4532-999E-A2F843AABBEE}" type="presParOf" srcId="{E2738945-31B6-4529-B2DC-EDE9F060BE73}" destId="{952F6F70-D95B-43A9-8BDA-C6ACD0C78C3A}" srcOrd="0" destOrd="0" presId="urn:microsoft.com/office/officeart/2005/8/layout/orgChart1"/>
    <dgm:cxn modelId="{1C9304FE-3F2D-42C8-8E71-A07B73BEF2E8}" type="presParOf" srcId="{952F6F70-D95B-43A9-8BDA-C6ACD0C78C3A}" destId="{D45D5749-8271-4245-A40E-85DECC67656D}" srcOrd="0" destOrd="0" presId="urn:microsoft.com/office/officeart/2005/8/layout/orgChart1"/>
    <dgm:cxn modelId="{9681CB3C-5E28-4F53-ADA5-417A8313CB59}" type="presParOf" srcId="{952F6F70-D95B-43A9-8BDA-C6ACD0C78C3A}" destId="{BC7549AB-31D6-4855-A730-7AFFD877C3A4}" srcOrd="1" destOrd="0" presId="urn:microsoft.com/office/officeart/2005/8/layout/orgChart1"/>
    <dgm:cxn modelId="{72554A04-FBEE-4DF2-B9D8-9C89B9F9020F}" type="presParOf" srcId="{E2738945-31B6-4529-B2DC-EDE9F060BE73}" destId="{3175CA06-E5E4-476C-A24E-E1258A8835B0}" srcOrd="1" destOrd="0" presId="urn:microsoft.com/office/officeart/2005/8/layout/orgChart1"/>
    <dgm:cxn modelId="{2EED6BFB-134A-42E8-8C24-E3C0E37C759A}" type="presParOf" srcId="{E2738945-31B6-4529-B2DC-EDE9F060BE73}" destId="{2C5844D6-153F-4CEB-B19C-67D83B2861B1}" srcOrd="2" destOrd="0" presId="urn:microsoft.com/office/officeart/2005/8/layout/orgChart1"/>
    <dgm:cxn modelId="{D8DEA61C-165B-48E4-B0CD-4CA99FFC5169}" type="presParOf" srcId="{B788FFC2-EDB7-4607-89B4-32A6B5137729}" destId="{15706F91-841E-45A4-B026-12B93CDDBA8B}" srcOrd="2" destOrd="0" presId="urn:microsoft.com/office/officeart/2005/8/layout/orgChart1"/>
    <dgm:cxn modelId="{547B30B8-0D5D-4B2C-8993-3526DBBF127C}" type="presParOf" srcId="{1482C8C9-E282-464D-982E-438623820A01}" destId="{0FCB4281-6C2C-401A-B011-F08CDB5389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A5EDB4-D440-4A92-9105-310A30521982}" type="doc">
      <dgm:prSet loTypeId="urn:microsoft.com/office/officeart/2008/layout/Squa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A9CFAF1-3FFC-4D4E-8502-A6F6D99CCD62}">
      <dgm:prSet phldrT="[Texto]" custT="1"/>
      <dgm:spPr/>
      <dgm:t>
        <a:bodyPr/>
        <a:lstStyle/>
        <a:p>
          <a:r>
            <a:rPr lang="es-ES" sz="3600" dirty="0" err="1" smtClean="0"/>
            <a:t>Artisanal</a:t>
          </a:r>
          <a:endParaRPr lang="en-US" sz="3600" dirty="0"/>
        </a:p>
      </dgm:t>
    </dgm:pt>
    <dgm:pt modelId="{72F22082-E7AE-4437-B510-39CED59295F8}" type="parTrans" cxnId="{68D9EF26-1B8D-4480-BB1F-442671EB9ED1}">
      <dgm:prSet/>
      <dgm:spPr/>
      <dgm:t>
        <a:bodyPr/>
        <a:lstStyle/>
        <a:p>
          <a:endParaRPr lang="en-US"/>
        </a:p>
      </dgm:t>
    </dgm:pt>
    <dgm:pt modelId="{E424A559-6C07-486E-9CBD-5C0825FEA5DB}" type="sibTrans" cxnId="{68D9EF26-1B8D-4480-BB1F-442671EB9ED1}">
      <dgm:prSet/>
      <dgm:spPr/>
      <dgm:t>
        <a:bodyPr/>
        <a:lstStyle/>
        <a:p>
          <a:endParaRPr lang="en-US"/>
        </a:p>
      </dgm:t>
    </dgm:pt>
    <dgm:pt modelId="{152F2A3D-96D9-43A7-9306-42A66E1BAE22}">
      <dgm:prSet phldrT="[Texto]"/>
      <dgm:spPr/>
      <dgm:t>
        <a:bodyPr/>
        <a:lstStyle/>
        <a:p>
          <a:r>
            <a:rPr lang="es-ES" dirty="0" smtClean="0"/>
            <a:t>Small </a:t>
          </a:r>
          <a:r>
            <a:rPr lang="es-ES" dirty="0" err="1" smtClean="0"/>
            <a:t>boats</a:t>
          </a:r>
          <a:r>
            <a:rPr lang="es-ES" dirty="0" smtClean="0"/>
            <a:t> and </a:t>
          </a:r>
          <a:r>
            <a:rPr lang="es-ES" dirty="0" err="1" smtClean="0"/>
            <a:t>ships</a:t>
          </a:r>
          <a:endParaRPr lang="en-US" dirty="0"/>
        </a:p>
      </dgm:t>
    </dgm:pt>
    <dgm:pt modelId="{42A629B5-F31D-4965-B131-2638E1A8FA35}" type="parTrans" cxnId="{F1EF4C3A-455B-43CD-AB1B-C4E5F3B7080A}">
      <dgm:prSet/>
      <dgm:spPr/>
      <dgm:t>
        <a:bodyPr/>
        <a:lstStyle/>
        <a:p>
          <a:endParaRPr lang="en-US"/>
        </a:p>
      </dgm:t>
    </dgm:pt>
    <dgm:pt modelId="{7A12A7B7-4D9D-42E4-94EC-13A85955D0C1}" type="sibTrans" cxnId="{F1EF4C3A-455B-43CD-AB1B-C4E5F3B7080A}">
      <dgm:prSet/>
      <dgm:spPr/>
      <dgm:t>
        <a:bodyPr/>
        <a:lstStyle/>
        <a:p>
          <a:endParaRPr lang="en-US"/>
        </a:p>
      </dgm:t>
    </dgm:pt>
    <dgm:pt modelId="{90B53D92-C492-47E3-8009-2C7FA01E83EF}">
      <dgm:prSet phldrT="[Texto]"/>
      <dgm:spPr/>
      <dgm:t>
        <a:bodyPr/>
        <a:lstStyle/>
        <a:p>
          <a:r>
            <a:rPr lang="es-ES" dirty="0" err="1" smtClean="0"/>
            <a:t>Traditional</a:t>
          </a:r>
          <a:r>
            <a:rPr lang="es-ES" dirty="0" smtClean="0"/>
            <a:t> </a:t>
          </a:r>
          <a:r>
            <a:rPr lang="es-ES" dirty="0" err="1" smtClean="0"/>
            <a:t>techniques</a:t>
          </a:r>
          <a:endParaRPr lang="en-US" dirty="0"/>
        </a:p>
      </dgm:t>
    </dgm:pt>
    <dgm:pt modelId="{4563FED3-9B63-41FF-BDD3-34EDF5D66F63}" type="parTrans" cxnId="{74CCE40A-C98C-46FA-9E96-63738C65733D}">
      <dgm:prSet/>
      <dgm:spPr/>
      <dgm:t>
        <a:bodyPr/>
        <a:lstStyle/>
        <a:p>
          <a:endParaRPr lang="en-US"/>
        </a:p>
      </dgm:t>
    </dgm:pt>
    <dgm:pt modelId="{2DBFAC04-FE1C-4DD6-ACBE-DC6AFE1C79A6}" type="sibTrans" cxnId="{74CCE40A-C98C-46FA-9E96-63738C65733D}">
      <dgm:prSet/>
      <dgm:spPr/>
      <dgm:t>
        <a:bodyPr/>
        <a:lstStyle/>
        <a:p>
          <a:endParaRPr lang="en-US"/>
        </a:p>
      </dgm:t>
    </dgm:pt>
    <dgm:pt modelId="{0F8DAE72-C015-4DA4-9CE0-8F36B556250A}">
      <dgm:prSet phldrT="[Texto]"/>
      <dgm:spPr/>
      <dgm:t>
        <a:bodyPr/>
        <a:lstStyle/>
        <a:p>
          <a:r>
            <a:rPr lang="es-ES" dirty="0" smtClean="0"/>
            <a:t>Little </a:t>
          </a:r>
          <a:r>
            <a:rPr lang="es-ES" dirty="0" err="1" smtClean="0"/>
            <a:t>labour</a:t>
          </a:r>
          <a:endParaRPr lang="en-US" dirty="0"/>
        </a:p>
      </dgm:t>
    </dgm:pt>
    <dgm:pt modelId="{91ECB5C4-1327-45C8-9248-76A897120A0A}" type="parTrans" cxnId="{FF899A89-02FC-4DE0-A4B9-9C72C69AC249}">
      <dgm:prSet/>
      <dgm:spPr/>
      <dgm:t>
        <a:bodyPr/>
        <a:lstStyle/>
        <a:p>
          <a:endParaRPr lang="en-US"/>
        </a:p>
      </dgm:t>
    </dgm:pt>
    <dgm:pt modelId="{6B8F720C-DB7D-4805-BC5F-9DAF9CA79401}" type="sibTrans" cxnId="{FF899A89-02FC-4DE0-A4B9-9C72C69AC249}">
      <dgm:prSet/>
      <dgm:spPr/>
      <dgm:t>
        <a:bodyPr/>
        <a:lstStyle/>
        <a:p>
          <a:endParaRPr lang="en-US"/>
        </a:p>
      </dgm:t>
    </dgm:pt>
    <dgm:pt modelId="{D32C44EA-E858-4BD8-A760-FCE477ACABCA}">
      <dgm:prSet phldrT="[Texto]" custT="1"/>
      <dgm:spPr/>
      <dgm:t>
        <a:bodyPr/>
        <a:lstStyle/>
        <a:p>
          <a:r>
            <a:rPr lang="es-ES" sz="3200" dirty="0" smtClean="0"/>
            <a:t>Industria</a:t>
          </a:r>
          <a:r>
            <a:rPr lang="es-ES" sz="4400" dirty="0" smtClean="0"/>
            <a:t>l</a:t>
          </a:r>
          <a:endParaRPr lang="en-US" sz="4400" dirty="0"/>
        </a:p>
      </dgm:t>
    </dgm:pt>
    <dgm:pt modelId="{2A119907-98D0-4D3B-A40A-E87205E7D309}" type="parTrans" cxnId="{4C01F20A-4270-463B-B506-12C707B225D2}">
      <dgm:prSet/>
      <dgm:spPr/>
      <dgm:t>
        <a:bodyPr/>
        <a:lstStyle/>
        <a:p>
          <a:endParaRPr lang="en-US"/>
        </a:p>
      </dgm:t>
    </dgm:pt>
    <dgm:pt modelId="{21925F83-6E7D-40BD-84CF-2DBEA171CBDE}" type="sibTrans" cxnId="{4C01F20A-4270-463B-B506-12C707B225D2}">
      <dgm:prSet/>
      <dgm:spPr/>
      <dgm:t>
        <a:bodyPr/>
        <a:lstStyle/>
        <a:p>
          <a:endParaRPr lang="en-US"/>
        </a:p>
      </dgm:t>
    </dgm:pt>
    <dgm:pt modelId="{D1D50DDD-2F4C-4DE8-886B-BD2DA222F50A}">
      <dgm:prSet phldrT="[Texto]"/>
      <dgm:spPr/>
      <dgm:t>
        <a:bodyPr/>
        <a:lstStyle/>
        <a:p>
          <a:r>
            <a:rPr lang="es-ES" dirty="0" err="1" smtClean="0"/>
            <a:t>Large</a:t>
          </a:r>
          <a:r>
            <a:rPr lang="es-ES" dirty="0" smtClean="0"/>
            <a:t> </a:t>
          </a:r>
          <a:r>
            <a:rPr lang="es-ES" dirty="0" err="1" smtClean="0"/>
            <a:t>factory</a:t>
          </a:r>
          <a:r>
            <a:rPr lang="es-ES" dirty="0" smtClean="0"/>
            <a:t> </a:t>
          </a:r>
          <a:r>
            <a:rPr lang="es-ES" dirty="0" err="1" smtClean="0"/>
            <a:t>ships</a:t>
          </a:r>
          <a:endParaRPr lang="en-US" dirty="0"/>
        </a:p>
      </dgm:t>
    </dgm:pt>
    <dgm:pt modelId="{9AE03045-7F72-4FEA-84C6-71837FF0E66C}" type="parTrans" cxnId="{51D11B21-0DB9-4262-8E11-6130464ECF80}">
      <dgm:prSet/>
      <dgm:spPr/>
      <dgm:t>
        <a:bodyPr/>
        <a:lstStyle/>
        <a:p>
          <a:endParaRPr lang="en-US"/>
        </a:p>
      </dgm:t>
    </dgm:pt>
    <dgm:pt modelId="{9756E56A-1F30-4A4C-8B0D-09C02B207FC9}" type="sibTrans" cxnId="{51D11B21-0DB9-4262-8E11-6130464ECF80}">
      <dgm:prSet/>
      <dgm:spPr/>
      <dgm:t>
        <a:bodyPr/>
        <a:lstStyle/>
        <a:p>
          <a:endParaRPr lang="en-US"/>
        </a:p>
      </dgm:t>
    </dgm:pt>
    <dgm:pt modelId="{07AEAC62-19EE-4E65-B488-AFD3B5A0C497}">
      <dgm:prSet phldrT="[Texto]"/>
      <dgm:spPr/>
      <dgm:t>
        <a:bodyPr/>
        <a:lstStyle/>
        <a:p>
          <a:r>
            <a:rPr lang="es-ES" dirty="0" smtClean="0"/>
            <a:t>Modern </a:t>
          </a:r>
          <a:r>
            <a:rPr lang="es-ES" dirty="0" err="1" smtClean="0"/>
            <a:t>technology</a:t>
          </a:r>
          <a:endParaRPr lang="en-US" dirty="0"/>
        </a:p>
      </dgm:t>
    </dgm:pt>
    <dgm:pt modelId="{700D859E-D918-4048-BC08-85A3416417F3}" type="parTrans" cxnId="{89146900-47A1-4D5E-A4F9-1363CD8699E2}">
      <dgm:prSet/>
      <dgm:spPr/>
      <dgm:t>
        <a:bodyPr/>
        <a:lstStyle/>
        <a:p>
          <a:endParaRPr lang="en-US"/>
        </a:p>
      </dgm:t>
    </dgm:pt>
    <dgm:pt modelId="{7525DDDF-34DA-4D43-B717-6E16C21A2BC4}" type="sibTrans" cxnId="{89146900-47A1-4D5E-A4F9-1363CD8699E2}">
      <dgm:prSet/>
      <dgm:spPr/>
      <dgm:t>
        <a:bodyPr/>
        <a:lstStyle/>
        <a:p>
          <a:endParaRPr lang="en-US"/>
        </a:p>
      </dgm:t>
    </dgm:pt>
    <dgm:pt modelId="{8C75CE24-536E-45B7-8C0C-913B16F4925F}">
      <dgm:prSet phldrT="[Texto]"/>
      <dgm:spPr/>
      <dgm:t>
        <a:bodyPr/>
        <a:lstStyle/>
        <a:p>
          <a:r>
            <a:rPr lang="es-ES" dirty="0" smtClean="0"/>
            <a:t>Great </a:t>
          </a:r>
          <a:r>
            <a:rPr lang="es-ES" dirty="0" err="1" smtClean="0"/>
            <a:t>deal</a:t>
          </a:r>
          <a:r>
            <a:rPr lang="es-ES" dirty="0" smtClean="0"/>
            <a:t> of </a:t>
          </a:r>
          <a:r>
            <a:rPr lang="es-ES" dirty="0" err="1" smtClean="0"/>
            <a:t>labour</a:t>
          </a:r>
          <a:endParaRPr lang="en-US" dirty="0"/>
        </a:p>
      </dgm:t>
    </dgm:pt>
    <dgm:pt modelId="{4998E462-C004-4B23-A5E6-59C1E40D51A7}" type="parTrans" cxnId="{AE168135-4D65-4EF3-A5AA-15F9DCA30174}">
      <dgm:prSet/>
      <dgm:spPr/>
      <dgm:t>
        <a:bodyPr/>
        <a:lstStyle/>
        <a:p>
          <a:endParaRPr lang="en-US"/>
        </a:p>
      </dgm:t>
    </dgm:pt>
    <dgm:pt modelId="{A58F7EA9-4D57-4618-BB8D-47FD92105F62}" type="sibTrans" cxnId="{AE168135-4D65-4EF3-A5AA-15F9DCA30174}">
      <dgm:prSet/>
      <dgm:spPr/>
      <dgm:t>
        <a:bodyPr/>
        <a:lstStyle/>
        <a:p>
          <a:endParaRPr lang="en-US"/>
        </a:p>
      </dgm:t>
    </dgm:pt>
    <dgm:pt modelId="{B9F6036F-3F8F-4F26-8449-34ACD453E77E}">
      <dgm:prSet phldrT="[Texto]"/>
      <dgm:spPr/>
      <dgm:t>
        <a:bodyPr/>
        <a:lstStyle/>
        <a:p>
          <a:r>
            <a:rPr lang="es-ES" dirty="0" err="1" smtClean="0"/>
            <a:t>Intended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local </a:t>
          </a:r>
          <a:r>
            <a:rPr lang="es-ES" dirty="0" err="1" smtClean="0"/>
            <a:t>market</a:t>
          </a:r>
          <a:endParaRPr lang="en-US" dirty="0"/>
        </a:p>
      </dgm:t>
    </dgm:pt>
    <dgm:pt modelId="{47091827-2ADF-4BDC-AF7D-CD6242C79850}" type="parTrans" cxnId="{F3CAABA9-9CDF-42AC-B7B9-8CF42BA5FD5B}">
      <dgm:prSet/>
      <dgm:spPr/>
      <dgm:t>
        <a:bodyPr/>
        <a:lstStyle/>
        <a:p>
          <a:endParaRPr lang="en-US"/>
        </a:p>
      </dgm:t>
    </dgm:pt>
    <dgm:pt modelId="{25358A9A-AA29-47A1-86F4-25FC40AB7222}" type="sibTrans" cxnId="{F3CAABA9-9CDF-42AC-B7B9-8CF42BA5FD5B}">
      <dgm:prSet/>
      <dgm:spPr/>
      <dgm:t>
        <a:bodyPr/>
        <a:lstStyle/>
        <a:p>
          <a:endParaRPr lang="en-US"/>
        </a:p>
      </dgm:t>
    </dgm:pt>
    <dgm:pt modelId="{9C08E706-9F45-4D36-99B6-E4A9B0B85775}">
      <dgm:prSet phldrT="[Texto]"/>
      <dgm:spPr/>
      <dgm:t>
        <a:bodyPr/>
        <a:lstStyle/>
        <a:p>
          <a:r>
            <a:rPr lang="es-ES" dirty="0" err="1" smtClean="0"/>
            <a:t>Production</a:t>
          </a:r>
          <a:r>
            <a:rPr lang="es-ES" dirty="0" smtClean="0"/>
            <a:t> </a:t>
          </a:r>
          <a:r>
            <a:rPr lang="es-ES" dirty="0" err="1" smtClean="0"/>
            <a:t>abundant</a:t>
          </a:r>
          <a:r>
            <a:rPr lang="es-ES" dirty="0" smtClean="0"/>
            <a:t> </a:t>
          </a:r>
          <a:r>
            <a:rPr lang="es-ES" dirty="0" err="1" smtClean="0"/>
            <a:t>for</a:t>
          </a:r>
          <a:r>
            <a:rPr lang="es-ES" dirty="0" smtClean="0"/>
            <a:t> sale </a:t>
          </a:r>
          <a:r>
            <a:rPr lang="es-ES" dirty="0" err="1" smtClean="0"/>
            <a:t>on</a:t>
          </a:r>
          <a:r>
            <a:rPr lang="es-ES" dirty="0" smtClean="0"/>
            <a:t> </a:t>
          </a:r>
          <a:r>
            <a:rPr lang="es-ES" dirty="0" err="1" smtClean="0"/>
            <a:t>the</a:t>
          </a:r>
          <a:r>
            <a:rPr lang="es-ES" dirty="0" smtClean="0"/>
            <a:t> </a:t>
          </a:r>
          <a:r>
            <a:rPr lang="es-ES" dirty="0" err="1" smtClean="0"/>
            <a:t>domestic</a:t>
          </a:r>
          <a:r>
            <a:rPr lang="es-ES" dirty="0" smtClean="0"/>
            <a:t> </a:t>
          </a:r>
          <a:r>
            <a:rPr lang="es-ES" dirty="0" err="1" smtClean="0"/>
            <a:t>or</a:t>
          </a:r>
          <a:r>
            <a:rPr lang="es-ES" dirty="0" smtClean="0"/>
            <a:t> </a:t>
          </a:r>
          <a:r>
            <a:rPr lang="es-ES" dirty="0" err="1" smtClean="0"/>
            <a:t>international</a:t>
          </a:r>
          <a:r>
            <a:rPr lang="es-ES" dirty="0" smtClean="0"/>
            <a:t> </a:t>
          </a:r>
          <a:r>
            <a:rPr lang="es-ES" dirty="0" err="1" smtClean="0"/>
            <a:t>market</a:t>
          </a:r>
          <a:endParaRPr lang="en-US" dirty="0"/>
        </a:p>
      </dgm:t>
    </dgm:pt>
    <dgm:pt modelId="{FA71B2EA-3FDF-4CCA-B6FA-B56CC2C8D428}" type="parTrans" cxnId="{02AAC3E0-212F-4555-815B-09697AA304D0}">
      <dgm:prSet/>
      <dgm:spPr/>
      <dgm:t>
        <a:bodyPr/>
        <a:lstStyle/>
        <a:p>
          <a:endParaRPr lang="en-US"/>
        </a:p>
      </dgm:t>
    </dgm:pt>
    <dgm:pt modelId="{E36B3713-E98E-4300-A669-CE64DA4E5AE0}" type="sibTrans" cxnId="{02AAC3E0-212F-4555-815B-09697AA304D0}">
      <dgm:prSet/>
      <dgm:spPr/>
      <dgm:t>
        <a:bodyPr/>
        <a:lstStyle/>
        <a:p>
          <a:endParaRPr lang="en-US"/>
        </a:p>
      </dgm:t>
    </dgm:pt>
    <dgm:pt modelId="{D7422086-3687-4614-BD51-323331263E88}" type="pres">
      <dgm:prSet presAssocID="{30A5EDB4-D440-4A92-9105-310A3052198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7DC3E68-75F9-41D4-83D3-9640A667E9A0}" type="pres">
      <dgm:prSet presAssocID="{0A9CFAF1-3FFC-4D4E-8502-A6F6D99CCD62}" presName="root" presStyleCnt="0">
        <dgm:presLayoutVars>
          <dgm:chMax/>
          <dgm:chPref/>
        </dgm:presLayoutVars>
      </dgm:prSet>
      <dgm:spPr/>
    </dgm:pt>
    <dgm:pt modelId="{E65062E3-8D0B-4DD4-B72F-7BF84D35520F}" type="pres">
      <dgm:prSet presAssocID="{0A9CFAF1-3FFC-4D4E-8502-A6F6D99CCD62}" presName="rootComposite" presStyleCnt="0">
        <dgm:presLayoutVars/>
      </dgm:prSet>
      <dgm:spPr/>
    </dgm:pt>
    <dgm:pt modelId="{2BDD4F2D-2BB5-4C0C-9AC2-6490BBEEB8B9}" type="pres">
      <dgm:prSet presAssocID="{0A9CFAF1-3FFC-4D4E-8502-A6F6D99CCD62}" presName="ParentAccent" presStyleLbl="alignNode1" presStyleIdx="0" presStyleCnt="2"/>
      <dgm:spPr/>
    </dgm:pt>
    <dgm:pt modelId="{6DB504EE-A2EA-4328-BA65-C59D90EF3F52}" type="pres">
      <dgm:prSet presAssocID="{0A9CFAF1-3FFC-4D4E-8502-A6F6D99CCD62}" presName="ParentSmallAccent" presStyleLbl="fgAcc1" presStyleIdx="0" presStyleCnt="2"/>
      <dgm:spPr/>
    </dgm:pt>
    <dgm:pt modelId="{414F9EB1-3720-435C-8513-9716217E8EBA}" type="pres">
      <dgm:prSet presAssocID="{0A9CFAF1-3FFC-4D4E-8502-A6F6D99CCD62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26247-99B5-4E7E-8317-29AC0CC6CA96}" type="pres">
      <dgm:prSet presAssocID="{0A9CFAF1-3FFC-4D4E-8502-A6F6D99CCD62}" presName="childShape" presStyleCnt="0">
        <dgm:presLayoutVars>
          <dgm:chMax val="0"/>
          <dgm:chPref val="0"/>
        </dgm:presLayoutVars>
      </dgm:prSet>
      <dgm:spPr/>
    </dgm:pt>
    <dgm:pt modelId="{94B91E73-6CDE-4767-BF51-D13D7DA3A797}" type="pres">
      <dgm:prSet presAssocID="{152F2A3D-96D9-43A7-9306-42A66E1BAE22}" presName="childComposite" presStyleCnt="0">
        <dgm:presLayoutVars>
          <dgm:chMax val="0"/>
          <dgm:chPref val="0"/>
        </dgm:presLayoutVars>
      </dgm:prSet>
      <dgm:spPr/>
    </dgm:pt>
    <dgm:pt modelId="{CCDDA4F6-BDB4-450E-A2BB-BDDE3F450537}" type="pres">
      <dgm:prSet presAssocID="{152F2A3D-96D9-43A7-9306-42A66E1BAE22}" presName="ChildAccent" presStyleLbl="solidFgAcc1" presStyleIdx="0" presStyleCnt="8"/>
      <dgm:spPr/>
    </dgm:pt>
    <dgm:pt modelId="{42C022BD-0315-456C-8F5B-A2F74D489A14}" type="pres">
      <dgm:prSet presAssocID="{152F2A3D-96D9-43A7-9306-42A66E1BAE22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E035A-EB80-408E-9A8C-5AE0CCE6B39F}" type="pres">
      <dgm:prSet presAssocID="{90B53D92-C492-47E3-8009-2C7FA01E83EF}" presName="childComposite" presStyleCnt="0">
        <dgm:presLayoutVars>
          <dgm:chMax val="0"/>
          <dgm:chPref val="0"/>
        </dgm:presLayoutVars>
      </dgm:prSet>
      <dgm:spPr/>
    </dgm:pt>
    <dgm:pt modelId="{D2C01BAB-9599-4118-8FC5-90FD8F1AD389}" type="pres">
      <dgm:prSet presAssocID="{90B53D92-C492-47E3-8009-2C7FA01E83EF}" presName="ChildAccent" presStyleLbl="solidFgAcc1" presStyleIdx="1" presStyleCnt="8"/>
      <dgm:spPr/>
    </dgm:pt>
    <dgm:pt modelId="{1C166C44-6DDC-40C4-9050-4734BAB77933}" type="pres">
      <dgm:prSet presAssocID="{90B53D92-C492-47E3-8009-2C7FA01E83EF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7FF62-30F2-4102-95E1-28442C6F1177}" type="pres">
      <dgm:prSet presAssocID="{0F8DAE72-C015-4DA4-9CE0-8F36B556250A}" presName="childComposite" presStyleCnt="0">
        <dgm:presLayoutVars>
          <dgm:chMax val="0"/>
          <dgm:chPref val="0"/>
        </dgm:presLayoutVars>
      </dgm:prSet>
      <dgm:spPr/>
    </dgm:pt>
    <dgm:pt modelId="{D5C4DB49-AA21-48F7-8BC7-7FDD7C794888}" type="pres">
      <dgm:prSet presAssocID="{0F8DAE72-C015-4DA4-9CE0-8F36B556250A}" presName="ChildAccent" presStyleLbl="solidFgAcc1" presStyleIdx="2" presStyleCnt="8"/>
      <dgm:spPr/>
    </dgm:pt>
    <dgm:pt modelId="{D37131FA-7D0D-4353-B3B0-543CFEE9315B}" type="pres">
      <dgm:prSet presAssocID="{0F8DAE72-C015-4DA4-9CE0-8F36B556250A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773FA-704C-4561-A42B-90ABCBB864A5}" type="pres">
      <dgm:prSet presAssocID="{B9F6036F-3F8F-4F26-8449-34ACD453E77E}" presName="childComposite" presStyleCnt="0">
        <dgm:presLayoutVars>
          <dgm:chMax val="0"/>
          <dgm:chPref val="0"/>
        </dgm:presLayoutVars>
      </dgm:prSet>
      <dgm:spPr/>
    </dgm:pt>
    <dgm:pt modelId="{12C28DCD-B0AE-4696-B942-7EAB549DB00D}" type="pres">
      <dgm:prSet presAssocID="{B9F6036F-3F8F-4F26-8449-34ACD453E77E}" presName="ChildAccent" presStyleLbl="solidFgAcc1" presStyleIdx="3" presStyleCnt="8"/>
      <dgm:spPr/>
    </dgm:pt>
    <dgm:pt modelId="{DB62321F-304C-4254-99CE-868504AAB4BA}" type="pres">
      <dgm:prSet presAssocID="{B9F6036F-3F8F-4F26-8449-34ACD453E77E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BE46A-CE31-4530-994C-FB8B4D4B052B}" type="pres">
      <dgm:prSet presAssocID="{D32C44EA-E858-4BD8-A760-FCE477ACABCA}" presName="root" presStyleCnt="0">
        <dgm:presLayoutVars>
          <dgm:chMax/>
          <dgm:chPref/>
        </dgm:presLayoutVars>
      </dgm:prSet>
      <dgm:spPr/>
    </dgm:pt>
    <dgm:pt modelId="{6C4D0B97-E4C0-4B87-8CBD-46DBDF8A22E0}" type="pres">
      <dgm:prSet presAssocID="{D32C44EA-E858-4BD8-A760-FCE477ACABCA}" presName="rootComposite" presStyleCnt="0">
        <dgm:presLayoutVars/>
      </dgm:prSet>
      <dgm:spPr/>
    </dgm:pt>
    <dgm:pt modelId="{197D6A3D-59F2-446F-BF94-39807A8DA888}" type="pres">
      <dgm:prSet presAssocID="{D32C44EA-E858-4BD8-A760-FCE477ACABCA}" presName="ParentAccent" presStyleLbl="alignNode1" presStyleIdx="1" presStyleCnt="2"/>
      <dgm:spPr/>
    </dgm:pt>
    <dgm:pt modelId="{C0C2B4AB-CB2C-4C39-82A2-764EFD10BF4A}" type="pres">
      <dgm:prSet presAssocID="{D32C44EA-E858-4BD8-A760-FCE477ACABCA}" presName="ParentSmallAccent" presStyleLbl="fgAcc1" presStyleIdx="1" presStyleCnt="2"/>
      <dgm:spPr/>
    </dgm:pt>
    <dgm:pt modelId="{868FA05E-D941-461F-B11E-F41518BC92B3}" type="pres">
      <dgm:prSet presAssocID="{D32C44EA-E858-4BD8-A760-FCE477ACABCA}" presName="Parent" presStyleLbl="revTx" presStyleIdx="5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AE8EA-107A-4A71-B750-401099B32204}" type="pres">
      <dgm:prSet presAssocID="{D32C44EA-E858-4BD8-A760-FCE477ACABCA}" presName="childShape" presStyleCnt="0">
        <dgm:presLayoutVars>
          <dgm:chMax val="0"/>
          <dgm:chPref val="0"/>
        </dgm:presLayoutVars>
      </dgm:prSet>
      <dgm:spPr/>
    </dgm:pt>
    <dgm:pt modelId="{3F4BBC9B-2818-4661-896F-E643AA12375E}" type="pres">
      <dgm:prSet presAssocID="{D1D50DDD-2F4C-4DE8-886B-BD2DA222F50A}" presName="childComposite" presStyleCnt="0">
        <dgm:presLayoutVars>
          <dgm:chMax val="0"/>
          <dgm:chPref val="0"/>
        </dgm:presLayoutVars>
      </dgm:prSet>
      <dgm:spPr/>
    </dgm:pt>
    <dgm:pt modelId="{83A8642B-738D-4562-8CAF-7E17A866174B}" type="pres">
      <dgm:prSet presAssocID="{D1D50DDD-2F4C-4DE8-886B-BD2DA222F50A}" presName="ChildAccent" presStyleLbl="solidFgAcc1" presStyleIdx="4" presStyleCnt="8"/>
      <dgm:spPr/>
    </dgm:pt>
    <dgm:pt modelId="{2D05A1BD-8E23-4D1C-9420-ED29A13004C2}" type="pres">
      <dgm:prSet presAssocID="{D1D50DDD-2F4C-4DE8-886B-BD2DA222F50A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F358C-DFBC-4F8E-9A2D-8B4CF7BB08AB}" type="pres">
      <dgm:prSet presAssocID="{07AEAC62-19EE-4E65-B488-AFD3B5A0C497}" presName="childComposite" presStyleCnt="0">
        <dgm:presLayoutVars>
          <dgm:chMax val="0"/>
          <dgm:chPref val="0"/>
        </dgm:presLayoutVars>
      </dgm:prSet>
      <dgm:spPr/>
    </dgm:pt>
    <dgm:pt modelId="{A2F0013B-374D-42D8-BC7C-52FA66551DAF}" type="pres">
      <dgm:prSet presAssocID="{07AEAC62-19EE-4E65-B488-AFD3B5A0C497}" presName="ChildAccent" presStyleLbl="solidFgAcc1" presStyleIdx="5" presStyleCnt="8"/>
      <dgm:spPr/>
    </dgm:pt>
    <dgm:pt modelId="{4D88129E-3B4D-44AE-B36C-5883C46E7BC8}" type="pres">
      <dgm:prSet presAssocID="{07AEAC62-19EE-4E65-B488-AFD3B5A0C497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1BD96-8917-4F24-B8AA-DA807D960EB3}" type="pres">
      <dgm:prSet presAssocID="{8C75CE24-536E-45B7-8C0C-913B16F4925F}" presName="childComposite" presStyleCnt="0">
        <dgm:presLayoutVars>
          <dgm:chMax val="0"/>
          <dgm:chPref val="0"/>
        </dgm:presLayoutVars>
      </dgm:prSet>
      <dgm:spPr/>
    </dgm:pt>
    <dgm:pt modelId="{E59FE4A5-8A3C-4D7D-8F10-AA2C2F9D5251}" type="pres">
      <dgm:prSet presAssocID="{8C75CE24-536E-45B7-8C0C-913B16F4925F}" presName="ChildAccent" presStyleLbl="solidFgAcc1" presStyleIdx="6" presStyleCnt="8"/>
      <dgm:spPr/>
    </dgm:pt>
    <dgm:pt modelId="{16A058B5-E83A-47D5-B7AE-216865C9662D}" type="pres">
      <dgm:prSet presAssocID="{8C75CE24-536E-45B7-8C0C-913B16F4925F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7A7BB-37AE-4D55-B66D-D8D28678BA60}" type="pres">
      <dgm:prSet presAssocID="{9C08E706-9F45-4D36-99B6-E4A9B0B85775}" presName="childComposite" presStyleCnt="0">
        <dgm:presLayoutVars>
          <dgm:chMax val="0"/>
          <dgm:chPref val="0"/>
        </dgm:presLayoutVars>
      </dgm:prSet>
      <dgm:spPr/>
    </dgm:pt>
    <dgm:pt modelId="{A0B53149-0588-4126-ACD4-31CF1CCCF771}" type="pres">
      <dgm:prSet presAssocID="{9C08E706-9F45-4D36-99B6-E4A9B0B85775}" presName="ChildAccent" presStyleLbl="solidFgAcc1" presStyleIdx="7" presStyleCnt="8"/>
      <dgm:spPr/>
    </dgm:pt>
    <dgm:pt modelId="{54EE57FA-5AC3-42FD-B3AF-43AD1755415A}" type="pres">
      <dgm:prSet presAssocID="{9C08E706-9F45-4D36-99B6-E4A9B0B85775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56967-3731-43D8-AFC6-B98938B2A901}" type="presOf" srcId="{30A5EDB4-D440-4A92-9105-310A30521982}" destId="{D7422086-3687-4614-BD51-323331263E88}" srcOrd="0" destOrd="0" presId="urn:microsoft.com/office/officeart/2008/layout/SquareAccentList"/>
    <dgm:cxn modelId="{02AAC3E0-212F-4555-815B-09697AA304D0}" srcId="{D32C44EA-E858-4BD8-A760-FCE477ACABCA}" destId="{9C08E706-9F45-4D36-99B6-E4A9B0B85775}" srcOrd="3" destOrd="0" parTransId="{FA71B2EA-3FDF-4CCA-B6FA-B56CC2C8D428}" sibTransId="{E36B3713-E98E-4300-A669-CE64DA4E5AE0}"/>
    <dgm:cxn modelId="{18451275-523A-43C9-8743-1368EFFF81B0}" type="presOf" srcId="{07AEAC62-19EE-4E65-B488-AFD3B5A0C497}" destId="{4D88129E-3B4D-44AE-B36C-5883C46E7BC8}" srcOrd="0" destOrd="0" presId="urn:microsoft.com/office/officeart/2008/layout/SquareAccentList"/>
    <dgm:cxn modelId="{12CB9CF0-4948-432A-883D-02C262C01A7D}" type="presOf" srcId="{D1D50DDD-2F4C-4DE8-886B-BD2DA222F50A}" destId="{2D05A1BD-8E23-4D1C-9420-ED29A13004C2}" srcOrd="0" destOrd="0" presId="urn:microsoft.com/office/officeart/2008/layout/SquareAccentList"/>
    <dgm:cxn modelId="{FF899A89-02FC-4DE0-A4B9-9C72C69AC249}" srcId="{0A9CFAF1-3FFC-4D4E-8502-A6F6D99CCD62}" destId="{0F8DAE72-C015-4DA4-9CE0-8F36B556250A}" srcOrd="2" destOrd="0" parTransId="{91ECB5C4-1327-45C8-9248-76A897120A0A}" sibTransId="{6B8F720C-DB7D-4805-BC5F-9DAF9CA79401}"/>
    <dgm:cxn modelId="{A3AF968A-AFFE-4A3A-8E9F-7FBB7FA619B7}" type="presOf" srcId="{0F8DAE72-C015-4DA4-9CE0-8F36B556250A}" destId="{D37131FA-7D0D-4353-B3B0-543CFEE9315B}" srcOrd="0" destOrd="0" presId="urn:microsoft.com/office/officeart/2008/layout/SquareAccentList"/>
    <dgm:cxn modelId="{89146900-47A1-4D5E-A4F9-1363CD8699E2}" srcId="{D32C44EA-E858-4BD8-A760-FCE477ACABCA}" destId="{07AEAC62-19EE-4E65-B488-AFD3B5A0C497}" srcOrd="1" destOrd="0" parTransId="{700D859E-D918-4048-BC08-85A3416417F3}" sibTransId="{7525DDDF-34DA-4D43-B717-6E16C21A2BC4}"/>
    <dgm:cxn modelId="{68D9EF26-1B8D-4480-BB1F-442671EB9ED1}" srcId="{30A5EDB4-D440-4A92-9105-310A30521982}" destId="{0A9CFAF1-3FFC-4D4E-8502-A6F6D99CCD62}" srcOrd="0" destOrd="0" parTransId="{72F22082-E7AE-4437-B510-39CED59295F8}" sibTransId="{E424A559-6C07-486E-9CBD-5C0825FEA5DB}"/>
    <dgm:cxn modelId="{DA9B25AD-F009-4DF9-BB93-D8A62B9C817E}" type="presOf" srcId="{0A9CFAF1-3FFC-4D4E-8502-A6F6D99CCD62}" destId="{414F9EB1-3720-435C-8513-9716217E8EBA}" srcOrd="0" destOrd="0" presId="urn:microsoft.com/office/officeart/2008/layout/SquareAccentList"/>
    <dgm:cxn modelId="{17359320-6E5A-49EB-8295-F6A594B4C016}" type="presOf" srcId="{9C08E706-9F45-4D36-99B6-E4A9B0B85775}" destId="{54EE57FA-5AC3-42FD-B3AF-43AD1755415A}" srcOrd="0" destOrd="0" presId="urn:microsoft.com/office/officeart/2008/layout/SquareAccentList"/>
    <dgm:cxn modelId="{2A418A85-8441-41DC-BB9E-291D655B3B8A}" type="presOf" srcId="{8C75CE24-536E-45B7-8C0C-913B16F4925F}" destId="{16A058B5-E83A-47D5-B7AE-216865C9662D}" srcOrd="0" destOrd="0" presId="urn:microsoft.com/office/officeart/2008/layout/SquareAccentList"/>
    <dgm:cxn modelId="{74CCE40A-C98C-46FA-9E96-63738C65733D}" srcId="{0A9CFAF1-3FFC-4D4E-8502-A6F6D99CCD62}" destId="{90B53D92-C492-47E3-8009-2C7FA01E83EF}" srcOrd="1" destOrd="0" parTransId="{4563FED3-9B63-41FF-BDD3-34EDF5D66F63}" sibTransId="{2DBFAC04-FE1C-4DD6-ACBE-DC6AFE1C79A6}"/>
    <dgm:cxn modelId="{B42D2A11-9126-4181-8479-174055C9D883}" type="presOf" srcId="{B9F6036F-3F8F-4F26-8449-34ACD453E77E}" destId="{DB62321F-304C-4254-99CE-868504AAB4BA}" srcOrd="0" destOrd="0" presId="urn:microsoft.com/office/officeart/2008/layout/SquareAccentList"/>
    <dgm:cxn modelId="{B71EEECC-564C-490D-8CE9-2C62FA6DBD42}" type="presOf" srcId="{D32C44EA-E858-4BD8-A760-FCE477ACABCA}" destId="{868FA05E-D941-461F-B11E-F41518BC92B3}" srcOrd="0" destOrd="0" presId="urn:microsoft.com/office/officeart/2008/layout/SquareAccentList"/>
    <dgm:cxn modelId="{8304E65E-E424-45A1-B20A-764AA7634B18}" type="presOf" srcId="{152F2A3D-96D9-43A7-9306-42A66E1BAE22}" destId="{42C022BD-0315-456C-8F5B-A2F74D489A14}" srcOrd="0" destOrd="0" presId="urn:microsoft.com/office/officeart/2008/layout/SquareAccentList"/>
    <dgm:cxn modelId="{F1EF4C3A-455B-43CD-AB1B-C4E5F3B7080A}" srcId="{0A9CFAF1-3FFC-4D4E-8502-A6F6D99CCD62}" destId="{152F2A3D-96D9-43A7-9306-42A66E1BAE22}" srcOrd="0" destOrd="0" parTransId="{42A629B5-F31D-4965-B131-2638E1A8FA35}" sibTransId="{7A12A7B7-4D9D-42E4-94EC-13A85955D0C1}"/>
    <dgm:cxn modelId="{51D11B21-0DB9-4262-8E11-6130464ECF80}" srcId="{D32C44EA-E858-4BD8-A760-FCE477ACABCA}" destId="{D1D50DDD-2F4C-4DE8-886B-BD2DA222F50A}" srcOrd="0" destOrd="0" parTransId="{9AE03045-7F72-4FEA-84C6-71837FF0E66C}" sibTransId="{9756E56A-1F30-4A4C-8B0D-09C02B207FC9}"/>
    <dgm:cxn modelId="{4C01F20A-4270-463B-B506-12C707B225D2}" srcId="{30A5EDB4-D440-4A92-9105-310A30521982}" destId="{D32C44EA-E858-4BD8-A760-FCE477ACABCA}" srcOrd="1" destOrd="0" parTransId="{2A119907-98D0-4D3B-A40A-E87205E7D309}" sibTransId="{21925F83-6E7D-40BD-84CF-2DBEA171CBDE}"/>
    <dgm:cxn modelId="{10CD3125-F753-4F92-81DF-22DFB9F3A851}" type="presOf" srcId="{90B53D92-C492-47E3-8009-2C7FA01E83EF}" destId="{1C166C44-6DDC-40C4-9050-4734BAB77933}" srcOrd="0" destOrd="0" presId="urn:microsoft.com/office/officeart/2008/layout/SquareAccentList"/>
    <dgm:cxn modelId="{AE168135-4D65-4EF3-A5AA-15F9DCA30174}" srcId="{D32C44EA-E858-4BD8-A760-FCE477ACABCA}" destId="{8C75CE24-536E-45B7-8C0C-913B16F4925F}" srcOrd="2" destOrd="0" parTransId="{4998E462-C004-4B23-A5E6-59C1E40D51A7}" sibTransId="{A58F7EA9-4D57-4618-BB8D-47FD92105F62}"/>
    <dgm:cxn modelId="{F3CAABA9-9CDF-42AC-B7B9-8CF42BA5FD5B}" srcId="{0A9CFAF1-3FFC-4D4E-8502-A6F6D99CCD62}" destId="{B9F6036F-3F8F-4F26-8449-34ACD453E77E}" srcOrd="3" destOrd="0" parTransId="{47091827-2ADF-4BDC-AF7D-CD6242C79850}" sibTransId="{25358A9A-AA29-47A1-86F4-25FC40AB7222}"/>
    <dgm:cxn modelId="{596CE67F-E5A6-4699-B155-82C26081A79D}" type="presParOf" srcId="{D7422086-3687-4614-BD51-323331263E88}" destId="{87DC3E68-75F9-41D4-83D3-9640A667E9A0}" srcOrd="0" destOrd="0" presId="urn:microsoft.com/office/officeart/2008/layout/SquareAccentList"/>
    <dgm:cxn modelId="{FD8177E3-B5BD-4CAB-AE7F-981CB4BBCCC6}" type="presParOf" srcId="{87DC3E68-75F9-41D4-83D3-9640A667E9A0}" destId="{E65062E3-8D0B-4DD4-B72F-7BF84D35520F}" srcOrd="0" destOrd="0" presId="urn:microsoft.com/office/officeart/2008/layout/SquareAccentList"/>
    <dgm:cxn modelId="{0569EE9D-6BDE-4215-8909-F3FF230BBCF4}" type="presParOf" srcId="{E65062E3-8D0B-4DD4-B72F-7BF84D35520F}" destId="{2BDD4F2D-2BB5-4C0C-9AC2-6490BBEEB8B9}" srcOrd="0" destOrd="0" presId="urn:microsoft.com/office/officeart/2008/layout/SquareAccentList"/>
    <dgm:cxn modelId="{3B4845DF-7FB9-4B8B-BB40-39E596796EF6}" type="presParOf" srcId="{E65062E3-8D0B-4DD4-B72F-7BF84D35520F}" destId="{6DB504EE-A2EA-4328-BA65-C59D90EF3F52}" srcOrd="1" destOrd="0" presId="urn:microsoft.com/office/officeart/2008/layout/SquareAccentList"/>
    <dgm:cxn modelId="{CB942189-057F-41CD-83D4-5F98CDDE5710}" type="presParOf" srcId="{E65062E3-8D0B-4DD4-B72F-7BF84D35520F}" destId="{414F9EB1-3720-435C-8513-9716217E8EBA}" srcOrd="2" destOrd="0" presId="urn:microsoft.com/office/officeart/2008/layout/SquareAccentList"/>
    <dgm:cxn modelId="{4D4B95FD-DB61-48D5-9457-D6DD8294FD11}" type="presParOf" srcId="{87DC3E68-75F9-41D4-83D3-9640A667E9A0}" destId="{85E26247-99B5-4E7E-8317-29AC0CC6CA96}" srcOrd="1" destOrd="0" presId="urn:microsoft.com/office/officeart/2008/layout/SquareAccentList"/>
    <dgm:cxn modelId="{3664469E-FB31-4DF8-9EC3-B01686272E5A}" type="presParOf" srcId="{85E26247-99B5-4E7E-8317-29AC0CC6CA96}" destId="{94B91E73-6CDE-4767-BF51-D13D7DA3A797}" srcOrd="0" destOrd="0" presId="urn:microsoft.com/office/officeart/2008/layout/SquareAccentList"/>
    <dgm:cxn modelId="{A133ECAA-4480-4F73-97A1-669C192DFE6A}" type="presParOf" srcId="{94B91E73-6CDE-4767-BF51-D13D7DA3A797}" destId="{CCDDA4F6-BDB4-450E-A2BB-BDDE3F450537}" srcOrd="0" destOrd="0" presId="urn:microsoft.com/office/officeart/2008/layout/SquareAccentList"/>
    <dgm:cxn modelId="{58C6061B-19E8-475A-91C1-E8F1499B9B63}" type="presParOf" srcId="{94B91E73-6CDE-4767-BF51-D13D7DA3A797}" destId="{42C022BD-0315-456C-8F5B-A2F74D489A14}" srcOrd="1" destOrd="0" presId="urn:microsoft.com/office/officeart/2008/layout/SquareAccentList"/>
    <dgm:cxn modelId="{85A12A53-C3AB-4DF6-9C4F-9B2D06F189D5}" type="presParOf" srcId="{85E26247-99B5-4E7E-8317-29AC0CC6CA96}" destId="{0BBE035A-EB80-408E-9A8C-5AE0CCE6B39F}" srcOrd="1" destOrd="0" presId="urn:microsoft.com/office/officeart/2008/layout/SquareAccentList"/>
    <dgm:cxn modelId="{5042084B-97DF-4C92-8195-D59B476A0655}" type="presParOf" srcId="{0BBE035A-EB80-408E-9A8C-5AE0CCE6B39F}" destId="{D2C01BAB-9599-4118-8FC5-90FD8F1AD389}" srcOrd="0" destOrd="0" presId="urn:microsoft.com/office/officeart/2008/layout/SquareAccentList"/>
    <dgm:cxn modelId="{D8FB5AFD-2867-4AA9-96A0-700F2880EBE3}" type="presParOf" srcId="{0BBE035A-EB80-408E-9A8C-5AE0CCE6B39F}" destId="{1C166C44-6DDC-40C4-9050-4734BAB77933}" srcOrd="1" destOrd="0" presId="urn:microsoft.com/office/officeart/2008/layout/SquareAccentList"/>
    <dgm:cxn modelId="{BD6739ED-4099-4244-9BF0-71462738A3BB}" type="presParOf" srcId="{85E26247-99B5-4E7E-8317-29AC0CC6CA96}" destId="{2677FF62-30F2-4102-95E1-28442C6F1177}" srcOrd="2" destOrd="0" presId="urn:microsoft.com/office/officeart/2008/layout/SquareAccentList"/>
    <dgm:cxn modelId="{0CB3C474-3F78-441D-A13C-9C7C1AD8F83E}" type="presParOf" srcId="{2677FF62-30F2-4102-95E1-28442C6F1177}" destId="{D5C4DB49-AA21-48F7-8BC7-7FDD7C794888}" srcOrd="0" destOrd="0" presId="urn:microsoft.com/office/officeart/2008/layout/SquareAccentList"/>
    <dgm:cxn modelId="{EAD00B84-E410-49EC-9A4B-A18CFBEFA4F7}" type="presParOf" srcId="{2677FF62-30F2-4102-95E1-28442C6F1177}" destId="{D37131FA-7D0D-4353-B3B0-543CFEE9315B}" srcOrd="1" destOrd="0" presId="urn:microsoft.com/office/officeart/2008/layout/SquareAccentList"/>
    <dgm:cxn modelId="{385BBCC8-EC9A-447C-9E53-14A9745744C0}" type="presParOf" srcId="{85E26247-99B5-4E7E-8317-29AC0CC6CA96}" destId="{498773FA-704C-4561-A42B-90ABCBB864A5}" srcOrd="3" destOrd="0" presId="urn:microsoft.com/office/officeart/2008/layout/SquareAccentList"/>
    <dgm:cxn modelId="{9207ABE0-E459-41CB-9348-68D64000BBD3}" type="presParOf" srcId="{498773FA-704C-4561-A42B-90ABCBB864A5}" destId="{12C28DCD-B0AE-4696-B942-7EAB549DB00D}" srcOrd="0" destOrd="0" presId="urn:microsoft.com/office/officeart/2008/layout/SquareAccentList"/>
    <dgm:cxn modelId="{B1A27D60-9470-4A15-8DE2-E4A5FD8480F7}" type="presParOf" srcId="{498773FA-704C-4561-A42B-90ABCBB864A5}" destId="{DB62321F-304C-4254-99CE-868504AAB4BA}" srcOrd="1" destOrd="0" presId="urn:microsoft.com/office/officeart/2008/layout/SquareAccentList"/>
    <dgm:cxn modelId="{D270963B-F3B1-4992-934B-7D88921F20B9}" type="presParOf" srcId="{D7422086-3687-4614-BD51-323331263E88}" destId="{F7ABE46A-CE31-4530-994C-FB8B4D4B052B}" srcOrd="1" destOrd="0" presId="urn:microsoft.com/office/officeart/2008/layout/SquareAccentList"/>
    <dgm:cxn modelId="{3E5D7EC9-F7ED-4105-99A7-EA2E0F332A0E}" type="presParOf" srcId="{F7ABE46A-CE31-4530-994C-FB8B4D4B052B}" destId="{6C4D0B97-E4C0-4B87-8CBD-46DBDF8A22E0}" srcOrd="0" destOrd="0" presId="urn:microsoft.com/office/officeart/2008/layout/SquareAccentList"/>
    <dgm:cxn modelId="{F04AF1E0-BD9B-4679-AC7E-824F2F494655}" type="presParOf" srcId="{6C4D0B97-E4C0-4B87-8CBD-46DBDF8A22E0}" destId="{197D6A3D-59F2-446F-BF94-39807A8DA888}" srcOrd="0" destOrd="0" presId="urn:microsoft.com/office/officeart/2008/layout/SquareAccentList"/>
    <dgm:cxn modelId="{BB50CB52-A3ED-4811-BFC5-E91FB7B92E12}" type="presParOf" srcId="{6C4D0B97-E4C0-4B87-8CBD-46DBDF8A22E0}" destId="{C0C2B4AB-CB2C-4C39-82A2-764EFD10BF4A}" srcOrd="1" destOrd="0" presId="urn:microsoft.com/office/officeart/2008/layout/SquareAccentList"/>
    <dgm:cxn modelId="{F6212DAB-DDB3-4715-9B6B-20B06364B982}" type="presParOf" srcId="{6C4D0B97-E4C0-4B87-8CBD-46DBDF8A22E0}" destId="{868FA05E-D941-461F-B11E-F41518BC92B3}" srcOrd="2" destOrd="0" presId="urn:microsoft.com/office/officeart/2008/layout/SquareAccentList"/>
    <dgm:cxn modelId="{036ABEA9-1732-456F-B3CC-151CAC47866C}" type="presParOf" srcId="{F7ABE46A-CE31-4530-994C-FB8B4D4B052B}" destId="{7C0AE8EA-107A-4A71-B750-401099B32204}" srcOrd="1" destOrd="0" presId="urn:microsoft.com/office/officeart/2008/layout/SquareAccentList"/>
    <dgm:cxn modelId="{445E625B-7FEB-4726-81D7-1AA98AF61003}" type="presParOf" srcId="{7C0AE8EA-107A-4A71-B750-401099B32204}" destId="{3F4BBC9B-2818-4661-896F-E643AA12375E}" srcOrd="0" destOrd="0" presId="urn:microsoft.com/office/officeart/2008/layout/SquareAccentList"/>
    <dgm:cxn modelId="{2F33B64C-A42E-4BBE-9472-6B81A01B3028}" type="presParOf" srcId="{3F4BBC9B-2818-4661-896F-E643AA12375E}" destId="{83A8642B-738D-4562-8CAF-7E17A866174B}" srcOrd="0" destOrd="0" presId="urn:microsoft.com/office/officeart/2008/layout/SquareAccentList"/>
    <dgm:cxn modelId="{0EC654D3-1658-4403-B3EF-1D322D3B37E3}" type="presParOf" srcId="{3F4BBC9B-2818-4661-896F-E643AA12375E}" destId="{2D05A1BD-8E23-4D1C-9420-ED29A13004C2}" srcOrd="1" destOrd="0" presId="urn:microsoft.com/office/officeart/2008/layout/SquareAccentList"/>
    <dgm:cxn modelId="{ABB1D0F4-D5C7-4198-894C-827EA48A56B1}" type="presParOf" srcId="{7C0AE8EA-107A-4A71-B750-401099B32204}" destId="{EF9F358C-DFBC-4F8E-9A2D-8B4CF7BB08AB}" srcOrd="1" destOrd="0" presId="urn:microsoft.com/office/officeart/2008/layout/SquareAccentList"/>
    <dgm:cxn modelId="{A3FB90FA-72D1-4752-976A-C524FCB8DBD7}" type="presParOf" srcId="{EF9F358C-DFBC-4F8E-9A2D-8B4CF7BB08AB}" destId="{A2F0013B-374D-42D8-BC7C-52FA66551DAF}" srcOrd="0" destOrd="0" presId="urn:microsoft.com/office/officeart/2008/layout/SquareAccentList"/>
    <dgm:cxn modelId="{1DC76A2C-BD77-4A97-A621-404A6386C98C}" type="presParOf" srcId="{EF9F358C-DFBC-4F8E-9A2D-8B4CF7BB08AB}" destId="{4D88129E-3B4D-44AE-B36C-5883C46E7BC8}" srcOrd="1" destOrd="0" presId="urn:microsoft.com/office/officeart/2008/layout/SquareAccentList"/>
    <dgm:cxn modelId="{6E0F3090-BEA1-4AD4-B8C1-7905E3745B06}" type="presParOf" srcId="{7C0AE8EA-107A-4A71-B750-401099B32204}" destId="{C7B1BD96-8917-4F24-B8AA-DA807D960EB3}" srcOrd="2" destOrd="0" presId="urn:microsoft.com/office/officeart/2008/layout/SquareAccentList"/>
    <dgm:cxn modelId="{5AC90855-A4AF-4ACA-A99D-A8179A1A2364}" type="presParOf" srcId="{C7B1BD96-8917-4F24-B8AA-DA807D960EB3}" destId="{E59FE4A5-8A3C-4D7D-8F10-AA2C2F9D5251}" srcOrd="0" destOrd="0" presId="urn:microsoft.com/office/officeart/2008/layout/SquareAccentList"/>
    <dgm:cxn modelId="{9C758735-DC27-41ED-A4B1-998AE59277B1}" type="presParOf" srcId="{C7B1BD96-8917-4F24-B8AA-DA807D960EB3}" destId="{16A058B5-E83A-47D5-B7AE-216865C9662D}" srcOrd="1" destOrd="0" presId="urn:microsoft.com/office/officeart/2008/layout/SquareAccentList"/>
    <dgm:cxn modelId="{687AB56D-0C68-4227-B626-6314AC68D094}" type="presParOf" srcId="{7C0AE8EA-107A-4A71-B750-401099B32204}" destId="{7BE7A7BB-37AE-4D55-B66D-D8D28678BA60}" srcOrd="3" destOrd="0" presId="urn:microsoft.com/office/officeart/2008/layout/SquareAccentList"/>
    <dgm:cxn modelId="{83631D48-AB8C-43AC-880A-301EFDBCEF2F}" type="presParOf" srcId="{7BE7A7BB-37AE-4D55-B66D-D8D28678BA60}" destId="{A0B53149-0588-4126-ACD4-31CF1CCCF771}" srcOrd="0" destOrd="0" presId="urn:microsoft.com/office/officeart/2008/layout/SquareAccentList"/>
    <dgm:cxn modelId="{E4FCC47F-96DA-4532-9338-C956F8E6303E}" type="presParOf" srcId="{7BE7A7BB-37AE-4D55-B66D-D8D28678BA60}" destId="{54EE57FA-5AC3-42FD-B3AF-43AD1755415A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FC9E3-31F7-47A7-915F-91458A618B14}">
      <dsp:nvSpPr>
        <dsp:cNvPr id="0" name=""/>
        <dsp:cNvSpPr/>
      </dsp:nvSpPr>
      <dsp:spPr>
        <a:xfrm>
          <a:off x="2571" y="1182656"/>
          <a:ext cx="2507456" cy="9748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Climate</a:t>
          </a:r>
          <a:endParaRPr lang="en-US" sz="2700" kern="1200" dirty="0"/>
        </a:p>
      </dsp:txBody>
      <dsp:txXfrm>
        <a:off x="2571" y="1182656"/>
        <a:ext cx="2507456" cy="974809"/>
      </dsp:txXfrm>
    </dsp:sp>
    <dsp:sp modelId="{0D1B886D-CC46-4C19-9CD1-B4EEEDC3A8B6}">
      <dsp:nvSpPr>
        <dsp:cNvPr id="0" name=""/>
        <dsp:cNvSpPr/>
      </dsp:nvSpPr>
      <dsp:spPr>
        <a:xfrm>
          <a:off x="2571" y="2157466"/>
          <a:ext cx="2507456" cy="11858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947B9-19EE-4D43-80EE-C632762FD92A}">
      <dsp:nvSpPr>
        <dsp:cNvPr id="0" name=""/>
        <dsp:cNvSpPr/>
      </dsp:nvSpPr>
      <dsp:spPr>
        <a:xfrm>
          <a:off x="2861071" y="1182656"/>
          <a:ext cx="2507456" cy="974809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Land</a:t>
          </a:r>
          <a:r>
            <a:rPr lang="es-ES" sz="2700" kern="1200" dirty="0" smtClean="0"/>
            <a:t> </a:t>
          </a:r>
          <a:r>
            <a:rPr lang="es-ES" sz="2700" kern="1200" dirty="0" err="1" smtClean="0"/>
            <a:t>relief</a:t>
          </a:r>
          <a:endParaRPr lang="en-US" sz="2700" kern="1200" dirty="0"/>
        </a:p>
      </dsp:txBody>
      <dsp:txXfrm>
        <a:off x="2861071" y="1182656"/>
        <a:ext cx="2507456" cy="974809"/>
      </dsp:txXfrm>
    </dsp:sp>
    <dsp:sp modelId="{78CC46B7-0173-462C-87A0-398516A22FA7}">
      <dsp:nvSpPr>
        <dsp:cNvPr id="0" name=""/>
        <dsp:cNvSpPr/>
      </dsp:nvSpPr>
      <dsp:spPr>
        <a:xfrm>
          <a:off x="2861071" y="2157466"/>
          <a:ext cx="2507456" cy="118584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81525-31DF-4FDC-849A-D9756F4AE2EE}">
      <dsp:nvSpPr>
        <dsp:cNvPr id="0" name=""/>
        <dsp:cNvSpPr/>
      </dsp:nvSpPr>
      <dsp:spPr>
        <a:xfrm>
          <a:off x="5719571" y="1182656"/>
          <a:ext cx="2507456" cy="97480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err="1" smtClean="0"/>
            <a:t>Soild</a:t>
          </a:r>
          <a:r>
            <a:rPr lang="es-ES" sz="2700" kern="1200" dirty="0" smtClean="0"/>
            <a:t> and </a:t>
          </a:r>
          <a:r>
            <a:rPr lang="es-ES" sz="2700" kern="1200" dirty="0" err="1" smtClean="0"/>
            <a:t>vegetation</a:t>
          </a:r>
          <a:endParaRPr lang="en-US" sz="2700" kern="1200" dirty="0"/>
        </a:p>
      </dsp:txBody>
      <dsp:txXfrm>
        <a:off x="5719571" y="1182656"/>
        <a:ext cx="2507456" cy="974809"/>
      </dsp:txXfrm>
    </dsp:sp>
    <dsp:sp modelId="{6C589C75-D1D9-4300-9EAA-DE5088BC8C89}">
      <dsp:nvSpPr>
        <dsp:cNvPr id="0" name=""/>
        <dsp:cNvSpPr/>
      </dsp:nvSpPr>
      <dsp:spPr>
        <a:xfrm>
          <a:off x="5719571" y="2157466"/>
          <a:ext cx="2507456" cy="118584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FC9E3-31F7-47A7-915F-91458A618B14}">
      <dsp:nvSpPr>
        <dsp:cNvPr id="0" name=""/>
        <dsp:cNvSpPr/>
      </dsp:nvSpPr>
      <dsp:spPr>
        <a:xfrm>
          <a:off x="219414" y="316136"/>
          <a:ext cx="2435125" cy="7252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Population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growth</a:t>
          </a:r>
          <a:endParaRPr lang="en-US" sz="2000" kern="1200" dirty="0"/>
        </a:p>
      </dsp:txBody>
      <dsp:txXfrm>
        <a:off x="219414" y="316136"/>
        <a:ext cx="2435125" cy="725268"/>
      </dsp:txXfrm>
    </dsp:sp>
    <dsp:sp modelId="{0D1B886D-CC46-4C19-9CD1-B4EEEDC3A8B6}">
      <dsp:nvSpPr>
        <dsp:cNvPr id="0" name=""/>
        <dsp:cNvSpPr/>
      </dsp:nvSpPr>
      <dsp:spPr>
        <a:xfrm>
          <a:off x="219414" y="1092711"/>
          <a:ext cx="2435125" cy="8784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947B9-19EE-4D43-80EE-C632762FD92A}">
      <dsp:nvSpPr>
        <dsp:cNvPr id="0" name=""/>
        <dsp:cNvSpPr/>
      </dsp:nvSpPr>
      <dsp:spPr>
        <a:xfrm>
          <a:off x="244009" y="2559385"/>
          <a:ext cx="2435125" cy="72526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Technological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progress</a:t>
          </a:r>
          <a:endParaRPr lang="en-US" sz="2000" kern="1200" dirty="0"/>
        </a:p>
      </dsp:txBody>
      <dsp:txXfrm>
        <a:off x="244009" y="2559385"/>
        <a:ext cx="2435125" cy="725268"/>
      </dsp:txXfrm>
    </dsp:sp>
    <dsp:sp modelId="{78CC46B7-0173-462C-87A0-398516A22FA7}">
      <dsp:nvSpPr>
        <dsp:cNvPr id="0" name=""/>
        <dsp:cNvSpPr/>
      </dsp:nvSpPr>
      <dsp:spPr>
        <a:xfrm>
          <a:off x="219414" y="3298356"/>
          <a:ext cx="2435125" cy="87840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81525-31DF-4FDC-849A-D9756F4AE2EE}">
      <dsp:nvSpPr>
        <dsp:cNvPr id="0" name=""/>
        <dsp:cNvSpPr/>
      </dsp:nvSpPr>
      <dsp:spPr>
        <a:xfrm>
          <a:off x="3890037" y="522090"/>
          <a:ext cx="2604951" cy="89738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Social and </a:t>
          </a:r>
          <a:r>
            <a:rPr lang="es-ES" sz="2000" kern="1200" dirty="0" err="1" smtClean="0"/>
            <a:t>economic</a:t>
          </a:r>
          <a:r>
            <a:rPr lang="es-ES" sz="2000" kern="1200" dirty="0" smtClean="0"/>
            <a:t> </a:t>
          </a:r>
          <a:r>
            <a:rPr lang="es-ES" sz="2000" kern="1200" dirty="0" err="1" smtClean="0"/>
            <a:t>organisation</a:t>
          </a:r>
          <a:endParaRPr lang="en-US" sz="2000" kern="1200" dirty="0"/>
        </a:p>
      </dsp:txBody>
      <dsp:txXfrm>
        <a:off x="3890037" y="522090"/>
        <a:ext cx="2604951" cy="897389"/>
      </dsp:txXfrm>
    </dsp:sp>
    <dsp:sp modelId="{6C589C75-D1D9-4300-9EAA-DE5088BC8C89}">
      <dsp:nvSpPr>
        <dsp:cNvPr id="0" name=""/>
        <dsp:cNvSpPr/>
      </dsp:nvSpPr>
      <dsp:spPr>
        <a:xfrm>
          <a:off x="3900545" y="1324740"/>
          <a:ext cx="2673354" cy="2802965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00729-F894-4430-A8BB-C356C94560CB}">
      <dsp:nvSpPr>
        <dsp:cNvPr id="0" name=""/>
        <dsp:cNvSpPr/>
      </dsp:nvSpPr>
      <dsp:spPr>
        <a:xfrm>
          <a:off x="3603582" y="1869860"/>
          <a:ext cx="231627" cy="180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98"/>
              </a:lnTo>
              <a:lnTo>
                <a:pt x="231627" y="18066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224713-6066-4550-8086-AFAB264668EC}">
      <dsp:nvSpPr>
        <dsp:cNvPr id="0" name=""/>
        <dsp:cNvSpPr/>
      </dsp:nvSpPr>
      <dsp:spPr>
        <a:xfrm>
          <a:off x="3603582" y="1869860"/>
          <a:ext cx="231627" cy="71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325"/>
              </a:lnTo>
              <a:lnTo>
                <a:pt x="231627" y="71032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8AD65-CA49-4C40-952A-29CABB689B62}">
      <dsp:nvSpPr>
        <dsp:cNvPr id="0" name=""/>
        <dsp:cNvSpPr/>
      </dsp:nvSpPr>
      <dsp:spPr>
        <a:xfrm>
          <a:off x="3287024" y="773488"/>
          <a:ext cx="934232" cy="324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39"/>
              </a:lnTo>
              <a:lnTo>
                <a:pt x="934232" y="162139"/>
              </a:lnTo>
              <a:lnTo>
                <a:pt x="934232" y="324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3A70E-1C19-4BDA-867E-3428B1B9BB66}">
      <dsp:nvSpPr>
        <dsp:cNvPr id="0" name=""/>
        <dsp:cNvSpPr/>
      </dsp:nvSpPr>
      <dsp:spPr>
        <a:xfrm>
          <a:off x="1735117" y="1869860"/>
          <a:ext cx="231627" cy="18066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98"/>
              </a:lnTo>
              <a:lnTo>
                <a:pt x="231627" y="180669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81AA5-C75D-4B11-B472-454336E25A61}">
      <dsp:nvSpPr>
        <dsp:cNvPr id="0" name=""/>
        <dsp:cNvSpPr/>
      </dsp:nvSpPr>
      <dsp:spPr>
        <a:xfrm>
          <a:off x="1735117" y="1869860"/>
          <a:ext cx="231627" cy="7103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325"/>
              </a:lnTo>
              <a:lnTo>
                <a:pt x="231627" y="71032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78E507-1562-4C09-B03A-51D18D089B35}">
      <dsp:nvSpPr>
        <dsp:cNvPr id="0" name=""/>
        <dsp:cNvSpPr/>
      </dsp:nvSpPr>
      <dsp:spPr>
        <a:xfrm>
          <a:off x="2352791" y="773488"/>
          <a:ext cx="934232" cy="324279"/>
        </a:xfrm>
        <a:custGeom>
          <a:avLst/>
          <a:gdLst/>
          <a:ahLst/>
          <a:cxnLst/>
          <a:rect l="0" t="0" r="0" b="0"/>
          <a:pathLst>
            <a:path>
              <a:moveTo>
                <a:pt x="934232" y="0"/>
              </a:moveTo>
              <a:lnTo>
                <a:pt x="934232" y="162139"/>
              </a:lnTo>
              <a:lnTo>
                <a:pt x="0" y="162139"/>
              </a:lnTo>
              <a:lnTo>
                <a:pt x="0" y="32427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F7B44-995D-46AC-A376-AD821F400EA3}">
      <dsp:nvSpPr>
        <dsp:cNvPr id="0" name=""/>
        <dsp:cNvSpPr/>
      </dsp:nvSpPr>
      <dsp:spPr>
        <a:xfrm>
          <a:off x="2514931" y="1394"/>
          <a:ext cx="1544186" cy="7720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Livestock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farming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systems</a:t>
          </a:r>
          <a:endParaRPr lang="en-US" sz="1700" kern="1200" dirty="0"/>
        </a:p>
      </dsp:txBody>
      <dsp:txXfrm>
        <a:off x="2514931" y="1394"/>
        <a:ext cx="1544186" cy="772093"/>
      </dsp:txXfrm>
    </dsp:sp>
    <dsp:sp modelId="{5144000A-9170-4AA0-ADB0-EBCD702C1FB9}">
      <dsp:nvSpPr>
        <dsp:cNvPr id="0" name=""/>
        <dsp:cNvSpPr/>
      </dsp:nvSpPr>
      <dsp:spPr>
        <a:xfrm>
          <a:off x="1580698" y="1097767"/>
          <a:ext cx="1544186" cy="772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Traditional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livestock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farming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systems</a:t>
          </a:r>
          <a:endParaRPr lang="en-US" sz="1700" kern="1200" dirty="0"/>
        </a:p>
      </dsp:txBody>
      <dsp:txXfrm>
        <a:off x="1580698" y="1097767"/>
        <a:ext cx="1544186" cy="772093"/>
      </dsp:txXfrm>
    </dsp:sp>
    <dsp:sp modelId="{F7D0A4E8-D459-4467-AFCE-8B7F71DB3F87}">
      <dsp:nvSpPr>
        <dsp:cNvPr id="0" name=""/>
        <dsp:cNvSpPr/>
      </dsp:nvSpPr>
      <dsp:spPr>
        <a:xfrm>
          <a:off x="1966745" y="2194139"/>
          <a:ext cx="1544186" cy="772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Nomadic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livestock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farming</a:t>
          </a:r>
          <a:endParaRPr lang="en-US" sz="1700" kern="1200" dirty="0"/>
        </a:p>
      </dsp:txBody>
      <dsp:txXfrm>
        <a:off x="1966745" y="2194139"/>
        <a:ext cx="1544186" cy="772093"/>
      </dsp:txXfrm>
    </dsp:sp>
    <dsp:sp modelId="{129101B7-C747-4A5B-8D9B-305459FF84B5}">
      <dsp:nvSpPr>
        <dsp:cNvPr id="0" name=""/>
        <dsp:cNvSpPr/>
      </dsp:nvSpPr>
      <dsp:spPr>
        <a:xfrm>
          <a:off x="1966745" y="3290511"/>
          <a:ext cx="1544186" cy="772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Transhumant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livestock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farming</a:t>
          </a:r>
          <a:endParaRPr lang="en-US" sz="1700" kern="1200" dirty="0"/>
        </a:p>
      </dsp:txBody>
      <dsp:txXfrm>
        <a:off x="1966745" y="3290511"/>
        <a:ext cx="1544186" cy="772093"/>
      </dsp:txXfrm>
    </dsp:sp>
    <dsp:sp modelId="{6447BAE5-CB9C-4655-818B-A96B6118616E}">
      <dsp:nvSpPr>
        <dsp:cNvPr id="0" name=""/>
        <dsp:cNvSpPr/>
      </dsp:nvSpPr>
      <dsp:spPr>
        <a:xfrm>
          <a:off x="3449164" y="1097767"/>
          <a:ext cx="1544186" cy="772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Market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livestock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farming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systems</a:t>
          </a:r>
          <a:endParaRPr lang="en-US" sz="1700" kern="1200" dirty="0"/>
        </a:p>
      </dsp:txBody>
      <dsp:txXfrm>
        <a:off x="3449164" y="1097767"/>
        <a:ext cx="1544186" cy="772093"/>
      </dsp:txXfrm>
    </dsp:sp>
    <dsp:sp modelId="{909C3890-1D42-4FDA-A491-5DA32392EE83}">
      <dsp:nvSpPr>
        <dsp:cNvPr id="0" name=""/>
        <dsp:cNvSpPr/>
      </dsp:nvSpPr>
      <dsp:spPr>
        <a:xfrm>
          <a:off x="3835210" y="2194139"/>
          <a:ext cx="1544186" cy="772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Extensive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livestock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farming</a:t>
          </a:r>
          <a:endParaRPr lang="en-US" sz="1700" kern="1200" dirty="0"/>
        </a:p>
      </dsp:txBody>
      <dsp:txXfrm>
        <a:off x="3835210" y="2194139"/>
        <a:ext cx="1544186" cy="772093"/>
      </dsp:txXfrm>
    </dsp:sp>
    <dsp:sp modelId="{D45D5749-8271-4245-A40E-85DECC67656D}">
      <dsp:nvSpPr>
        <dsp:cNvPr id="0" name=""/>
        <dsp:cNvSpPr/>
      </dsp:nvSpPr>
      <dsp:spPr>
        <a:xfrm>
          <a:off x="3835210" y="3290511"/>
          <a:ext cx="1544186" cy="7720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err="1" smtClean="0"/>
            <a:t>Intensive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livestock</a:t>
          </a:r>
          <a:r>
            <a:rPr lang="es-ES" sz="1700" kern="1200" dirty="0" smtClean="0"/>
            <a:t> </a:t>
          </a:r>
          <a:r>
            <a:rPr lang="es-ES" sz="1700" kern="1200" dirty="0" err="1" smtClean="0"/>
            <a:t>farming</a:t>
          </a:r>
          <a:endParaRPr lang="en-US" sz="1700" kern="1200" dirty="0"/>
        </a:p>
      </dsp:txBody>
      <dsp:txXfrm>
        <a:off x="3835210" y="3290511"/>
        <a:ext cx="1544186" cy="772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DD4F2D-2BB5-4C0C-9AC2-6490BBEEB8B9}">
      <dsp:nvSpPr>
        <dsp:cNvPr id="0" name=""/>
        <dsp:cNvSpPr/>
      </dsp:nvSpPr>
      <dsp:spPr>
        <a:xfrm>
          <a:off x="731" y="794177"/>
          <a:ext cx="3757752" cy="4420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504EE-A2EA-4328-BA65-C59D90EF3F52}">
      <dsp:nvSpPr>
        <dsp:cNvPr id="0" name=""/>
        <dsp:cNvSpPr/>
      </dsp:nvSpPr>
      <dsp:spPr>
        <a:xfrm>
          <a:off x="731" y="960207"/>
          <a:ext cx="276058" cy="276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F9EB1-3720-435C-8513-9716217E8EBA}">
      <dsp:nvSpPr>
        <dsp:cNvPr id="0" name=""/>
        <dsp:cNvSpPr/>
      </dsp:nvSpPr>
      <dsp:spPr>
        <a:xfrm>
          <a:off x="731" y="0"/>
          <a:ext cx="3757752" cy="794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err="1" smtClean="0"/>
            <a:t>Artisanal</a:t>
          </a:r>
          <a:endParaRPr lang="en-US" sz="3600" kern="1200" dirty="0"/>
        </a:p>
      </dsp:txBody>
      <dsp:txXfrm>
        <a:off x="731" y="0"/>
        <a:ext cx="3757752" cy="794177"/>
      </dsp:txXfrm>
    </dsp:sp>
    <dsp:sp modelId="{CCDDA4F6-BDB4-450E-A2BB-BDDE3F450537}">
      <dsp:nvSpPr>
        <dsp:cNvPr id="0" name=""/>
        <dsp:cNvSpPr/>
      </dsp:nvSpPr>
      <dsp:spPr>
        <a:xfrm>
          <a:off x="731" y="1603690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022BD-0315-456C-8F5B-A2F74D489A14}">
      <dsp:nvSpPr>
        <dsp:cNvPr id="0" name=""/>
        <dsp:cNvSpPr/>
      </dsp:nvSpPr>
      <dsp:spPr>
        <a:xfrm>
          <a:off x="263773" y="1419978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Small </a:t>
          </a:r>
          <a:r>
            <a:rPr lang="es-ES" sz="1500" kern="1200" dirty="0" err="1" smtClean="0"/>
            <a:t>boats</a:t>
          </a:r>
          <a:r>
            <a:rPr lang="es-ES" sz="1500" kern="1200" dirty="0" smtClean="0"/>
            <a:t> and </a:t>
          </a:r>
          <a:r>
            <a:rPr lang="es-ES" sz="1500" kern="1200" dirty="0" err="1" smtClean="0"/>
            <a:t>ships</a:t>
          </a:r>
          <a:endParaRPr lang="en-US" sz="1500" kern="1200" dirty="0"/>
        </a:p>
      </dsp:txBody>
      <dsp:txXfrm>
        <a:off x="263773" y="1419978"/>
        <a:ext cx="3494710" cy="643476"/>
      </dsp:txXfrm>
    </dsp:sp>
    <dsp:sp modelId="{D2C01BAB-9599-4118-8FC5-90FD8F1AD389}">
      <dsp:nvSpPr>
        <dsp:cNvPr id="0" name=""/>
        <dsp:cNvSpPr/>
      </dsp:nvSpPr>
      <dsp:spPr>
        <a:xfrm>
          <a:off x="731" y="2247166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37824"/>
              <a:satOff val="3843"/>
              <a:lumOff val="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66C44-6DDC-40C4-9050-4734BAB77933}">
      <dsp:nvSpPr>
        <dsp:cNvPr id="0" name=""/>
        <dsp:cNvSpPr/>
      </dsp:nvSpPr>
      <dsp:spPr>
        <a:xfrm>
          <a:off x="263773" y="2063454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Traditional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techniques</a:t>
          </a:r>
          <a:endParaRPr lang="en-US" sz="1500" kern="1200" dirty="0"/>
        </a:p>
      </dsp:txBody>
      <dsp:txXfrm>
        <a:off x="263773" y="2063454"/>
        <a:ext cx="3494710" cy="643476"/>
      </dsp:txXfrm>
    </dsp:sp>
    <dsp:sp modelId="{D5C4DB49-AA21-48F7-8BC7-7FDD7C794888}">
      <dsp:nvSpPr>
        <dsp:cNvPr id="0" name=""/>
        <dsp:cNvSpPr/>
      </dsp:nvSpPr>
      <dsp:spPr>
        <a:xfrm>
          <a:off x="731" y="2890643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75649"/>
              <a:satOff val="7685"/>
              <a:lumOff val="6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7131FA-7D0D-4353-B3B0-543CFEE9315B}">
      <dsp:nvSpPr>
        <dsp:cNvPr id="0" name=""/>
        <dsp:cNvSpPr/>
      </dsp:nvSpPr>
      <dsp:spPr>
        <a:xfrm>
          <a:off x="263773" y="2706930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Little </a:t>
          </a:r>
          <a:r>
            <a:rPr lang="es-ES" sz="1500" kern="1200" dirty="0" err="1" smtClean="0"/>
            <a:t>labour</a:t>
          </a:r>
          <a:endParaRPr lang="en-US" sz="1500" kern="1200" dirty="0"/>
        </a:p>
      </dsp:txBody>
      <dsp:txXfrm>
        <a:off x="263773" y="2706930"/>
        <a:ext cx="3494710" cy="643476"/>
      </dsp:txXfrm>
    </dsp:sp>
    <dsp:sp modelId="{12C28DCD-B0AE-4696-B942-7EAB549DB00D}">
      <dsp:nvSpPr>
        <dsp:cNvPr id="0" name=""/>
        <dsp:cNvSpPr/>
      </dsp:nvSpPr>
      <dsp:spPr>
        <a:xfrm>
          <a:off x="731" y="3534119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913473"/>
              <a:satOff val="11528"/>
              <a:lumOff val="9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2321F-304C-4254-99CE-868504AAB4BA}">
      <dsp:nvSpPr>
        <dsp:cNvPr id="0" name=""/>
        <dsp:cNvSpPr/>
      </dsp:nvSpPr>
      <dsp:spPr>
        <a:xfrm>
          <a:off x="263773" y="3350406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Intended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for</a:t>
          </a:r>
          <a:r>
            <a:rPr lang="es-ES" sz="1500" kern="1200" dirty="0" smtClean="0"/>
            <a:t> local </a:t>
          </a:r>
          <a:r>
            <a:rPr lang="es-ES" sz="1500" kern="1200" dirty="0" err="1" smtClean="0"/>
            <a:t>market</a:t>
          </a:r>
          <a:endParaRPr lang="en-US" sz="1500" kern="1200" dirty="0"/>
        </a:p>
      </dsp:txBody>
      <dsp:txXfrm>
        <a:off x="263773" y="3350406"/>
        <a:ext cx="3494710" cy="643476"/>
      </dsp:txXfrm>
    </dsp:sp>
    <dsp:sp modelId="{197D6A3D-59F2-446F-BF94-39807A8DA888}">
      <dsp:nvSpPr>
        <dsp:cNvPr id="0" name=""/>
        <dsp:cNvSpPr/>
      </dsp:nvSpPr>
      <dsp:spPr>
        <a:xfrm>
          <a:off x="3946371" y="794177"/>
          <a:ext cx="3757752" cy="44208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2B4AB-CB2C-4C39-82A2-764EFD10BF4A}">
      <dsp:nvSpPr>
        <dsp:cNvPr id="0" name=""/>
        <dsp:cNvSpPr/>
      </dsp:nvSpPr>
      <dsp:spPr>
        <a:xfrm>
          <a:off x="3946371" y="960207"/>
          <a:ext cx="276058" cy="276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FA05E-D941-461F-B11E-F41518BC92B3}">
      <dsp:nvSpPr>
        <dsp:cNvPr id="0" name=""/>
        <dsp:cNvSpPr/>
      </dsp:nvSpPr>
      <dsp:spPr>
        <a:xfrm>
          <a:off x="3946371" y="0"/>
          <a:ext cx="3757752" cy="794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Industria</a:t>
          </a:r>
          <a:r>
            <a:rPr lang="es-ES" sz="4400" kern="1200" dirty="0" smtClean="0"/>
            <a:t>l</a:t>
          </a:r>
          <a:endParaRPr lang="en-US" sz="4400" kern="1200" dirty="0"/>
        </a:p>
      </dsp:txBody>
      <dsp:txXfrm>
        <a:off x="3946371" y="0"/>
        <a:ext cx="3757752" cy="794177"/>
      </dsp:txXfrm>
    </dsp:sp>
    <dsp:sp modelId="{83A8642B-738D-4562-8CAF-7E17A866174B}">
      <dsp:nvSpPr>
        <dsp:cNvPr id="0" name=""/>
        <dsp:cNvSpPr/>
      </dsp:nvSpPr>
      <dsp:spPr>
        <a:xfrm>
          <a:off x="3946371" y="1603690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551297"/>
              <a:satOff val="15371"/>
              <a:lumOff val="1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5A1BD-8E23-4D1C-9420-ED29A13004C2}">
      <dsp:nvSpPr>
        <dsp:cNvPr id="0" name=""/>
        <dsp:cNvSpPr/>
      </dsp:nvSpPr>
      <dsp:spPr>
        <a:xfrm>
          <a:off x="4209414" y="1419978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Large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factory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ships</a:t>
          </a:r>
          <a:endParaRPr lang="en-US" sz="1500" kern="1200" dirty="0"/>
        </a:p>
      </dsp:txBody>
      <dsp:txXfrm>
        <a:off x="4209414" y="1419978"/>
        <a:ext cx="3494710" cy="643476"/>
      </dsp:txXfrm>
    </dsp:sp>
    <dsp:sp modelId="{A2F0013B-374D-42D8-BC7C-52FA66551DAF}">
      <dsp:nvSpPr>
        <dsp:cNvPr id="0" name=""/>
        <dsp:cNvSpPr/>
      </dsp:nvSpPr>
      <dsp:spPr>
        <a:xfrm>
          <a:off x="3946371" y="2247166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89121"/>
              <a:satOff val="19214"/>
              <a:lumOff val="15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8129E-3B4D-44AE-B36C-5883C46E7BC8}">
      <dsp:nvSpPr>
        <dsp:cNvPr id="0" name=""/>
        <dsp:cNvSpPr/>
      </dsp:nvSpPr>
      <dsp:spPr>
        <a:xfrm>
          <a:off x="4209414" y="2063454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Modern </a:t>
          </a:r>
          <a:r>
            <a:rPr lang="es-ES" sz="1500" kern="1200" dirty="0" err="1" smtClean="0"/>
            <a:t>technology</a:t>
          </a:r>
          <a:endParaRPr lang="en-US" sz="1500" kern="1200" dirty="0"/>
        </a:p>
      </dsp:txBody>
      <dsp:txXfrm>
        <a:off x="4209414" y="2063454"/>
        <a:ext cx="3494710" cy="643476"/>
      </dsp:txXfrm>
    </dsp:sp>
    <dsp:sp modelId="{E59FE4A5-8A3C-4D7D-8F10-AA2C2F9D5251}">
      <dsp:nvSpPr>
        <dsp:cNvPr id="0" name=""/>
        <dsp:cNvSpPr/>
      </dsp:nvSpPr>
      <dsp:spPr>
        <a:xfrm>
          <a:off x="3946371" y="2890643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826945"/>
              <a:satOff val="23056"/>
              <a:lumOff val="18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58B5-E83A-47D5-B7AE-216865C9662D}">
      <dsp:nvSpPr>
        <dsp:cNvPr id="0" name=""/>
        <dsp:cNvSpPr/>
      </dsp:nvSpPr>
      <dsp:spPr>
        <a:xfrm>
          <a:off x="4209414" y="2706930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Great </a:t>
          </a:r>
          <a:r>
            <a:rPr lang="es-ES" sz="1500" kern="1200" dirty="0" err="1" smtClean="0"/>
            <a:t>deal</a:t>
          </a:r>
          <a:r>
            <a:rPr lang="es-ES" sz="1500" kern="1200" dirty="0" smtClean="0"/>
            <a:t> of </a:t>
          </a:r>
          <a:r>
            <a:rPr lang="es-ES" sz="1500" kern="1200" dirty="0" err="1" smtClean="0"/>
            <a:t>labour</a:t>
          </a:r>
          <a:endParaRPr lang="en-US" sz="1500" kern="1200" dirty="0"/>
        </a:p>
      </dsp:txBody>
      <dsp:txXfrm>
        <a:off x="4209414" y="2706930"/>
        <a:ext cx="3494710" cy="643476"/>
      </dsp:txXfrm>
    </dsp:sp>
    <dsp:sp modelId="{A0B53149-0588-4126-ACD4-31CF1CCCF771}">
      <dsp:nvSpPr>
        <dsp:cNvPr id="0" name=""/>
        <dsp:cNvSpPr/>
      </dsp:nvSpPr>
      <dsp:spPr>
        <a:xfrm>
          <a:off x="3946371" y="3534119"/>
          <a:ext cx="276051" cy="27605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EE57FA-5AC3-42FD-B3AF-43AD1755415A}">
      <dsp:nvSpPr>
        <dsp:cNvPr id="0" name=""/>
        <dsp:cNvSpPr/>
      </dsp:nvSpPr>
      <dsp:spPr>
        <a:xfrm>
          <a:off x="4209414" y="3350406"/>
          <a:ext cx="3494710" cy="643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err="1" smtClean="0"/>
            <a:t>Production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abundant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for</a:t>
          </a:r>
          <a:r>
            <a:rPr lang="es-ES" sz="1500" kern="1200" dirty="0" smtClean="0"/>
            <a:t> sale </a:t>
          </a:r>
          <a:r>
            <a:rPr lang="es-ES" sz="1500" kern="1200" dirty="0" err="1" smtClean="0"/>
            <a:t>on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the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domestic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or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international</a:t>
          </a:r>
          <a:r>
            <a:rPr lang="es-ES" sz="1500" kern="1200" dirty="0" smtClean="0"/>
            <a:t> </a:t>
          </a:r>
          <a:r>
            <a:rPr lang="es-ES" sz="1500" kern="1200" dirty="0" err="1" smtClean="0"/>
            <a:t>market</a:t>
          </a:r>
          <a:endParaRPr lang="en-US" sz="1500" kern="1200" dirty="0"/>
        </a:p>
      </dsp:txBody>
      <dsp:txXfrm>
        <a:off x="4209414" y="3350406"/>
        <a:ext cx="3494710" cy="643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62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1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0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0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9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3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52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52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4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79AFE-CB05-4204-9CB4-858F8D266D13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EA71-DDCC-4B37-8212-260E9055FC9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evistaplantar.com.br/wp-content/uploads/2014/06/minas-inicia-implantacao-de-territorios-de-agricultura-irrig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7772400" cy="1470025"/>
          </a:xfrm>
        </p:spPr>
        <p:txBody>
          <a:bodyPr>
            <a:normAutofit/>
          </a:bodyPr>
          <a:lstStyle/>
          <a:p>
            <a:r>
              <a:rPr lang="es-ES" sz="60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Unit</a:t>
            </a:r>
            <a:r>
              <a:rPr lang="es-E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6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Primary</a:t>
            </a:r>
            <a:r>
              <a:rPr lang="es-ES" sz="4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sector </a:t>
            </a:r>
            <a:r>
              <a:rPr lang="es-ES" sz="44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activities</a:t>
            </a:r>
            <a:endParaRPr lang="en-US" sz="4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8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7. </a:t>
            </a:r>
            <a:r>
              <a:rPr lang="es-ES" sz="4000" dirty="0" err="1" smtClean="0">
                <a:solidFill>
                  <a:schemeClr val="tx1"/>
                </a:solidFill>
              </a:rPr>
              <a:t>Livestock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farming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systems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4975" y="179066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 </a:t>
            </a:r>
            <a:r>
              <a:rPr lang="es-ES" dirty="0" err="1" smtClean="0"/>
              <a:t>functions</a:t>
            </a:r>
            <a:endParaRPr lang="en-US" dirty="0"/>
          </a:p>
        </p:txBody>
      </p:sp>
      <p:cxnSp>
        <p:nvCxnSpPr>
          <p:cNvPr id="7" name="6 Conector recto de flecha"/>
          <p:cNvCxnSpPr/>
          <p:nvPr/>
        </p:nvCxnSpPr>
        <p:spPr>
          <a:xfrm flipV="1">
            <a:off x="1702443" y="1678004"/>
            <a:ext cx="720080" cy="29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1720636" y="2029997"/>
            <a:ext cx="720080" cy="278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411760" y="1467887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Complement</a:t>
            </a:r>
            <a:r>
              <a:rPr lang="es-ES" dirty="0" smtClean="0"/>
              <a:t> </a:t>
            </a:r>
            <a:r>
              <a:rPr lang="es-ES" dirty="0" err="1" smtClean="0"/>
              <a:t>agriculture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411760" y="212680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D</a:t>
            </a:r>
            <a:r>
              <a:rPr lang="es-ES" dirty="0" err="1" smtClean="0"/>
              <a:t>ominant</a:t>
            </a:r>
            <a:r>
              <a:rPr lang="es-ES" dirty="0" smtClean="0"/>
              <a:t> </a:t>
            </a:r>
            <a:r>
              <a:rPr lang="es-ES" dirty="0" err="1" smtClean="0"/>
              <a:t>activity</a:t>
            </a:r>
            <a:endParaRPr lang="en-US" dirty="0"/>
          </a:p>
        </p:txBody>
      </p:sp>
      <p:graphicFrame>
        <p:nvGraphicFramePr>
          <p:cNvPr id="12" name="11 Diagrama"/>
          <p:cNvGraphicFramePr/>
          <p:nvPr>
            <p:extLst>
              <p:ext uri="{D42A27DB-BD31-4B8C-83A1-F6EECF244321}">
                <p14:modId xmlns:p14="http://schemas.microsoft.com/office/powerpoint/2010/main" val="3087437454"/>
              </p:ext>
            </p:extLst>
          </p:nvPr>
        </p:nvGraphicFramePr>
        <p:xfrm>
          <a:off x="2987824" y="1914474"/>
          <a:ext cx="69600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14" y="2780928"/>
            <a:ext cx="2379803" cy="1541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AF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421" y="4797152"/>
            <a:ext cx="2415605" cy="17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5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 smtClean="0"/>
              <a:t>Fishing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any</a:t>
            </a:r>
            <a:r>
              <a:rPr lang="es-ES" sz="1800" dirty="0" smtClean="0"/>
              <a:t> </a:t>
            </a:r>
            <a:r>
              <a:rPr lang="es-ES" sz="1800" dirty="0" err="1" smtClean="0"/>
              <a:t>activity</a:t>
            </a:r>
            <a:r>
              <a:rPr lang="es-ES" sz="1800" dirty="0" smtClean="0"/>
              <a:t>  </a:t>
            </a:r>
            <a:r>
              <a:rPr lang="es-ES" sz="1800" dirty="0" err="1" smtClean="0"/>
              <a:t>which</a:t>
            </a:r>
            <a:r>
              <a:rPr lang="es-ES" sz="1800" dirty="0" smtClean="0"/>
              <a:t> </a:t>
            </a:r>
            <a:r>
              <a:rPr lang="es-ES" sz="1800" dirty="0" err="1" smtClean="0"/>
              <a:t>obtains</a:t>
            </a:r>
            <a:r>
              <a:rPr lang="es-ES" sz="1800" dirty="0" smtClean="0"/>
              <a:t> natural </a:t>
            </a:r>
            <a:r>
              <a:rPr lang="es-ES" sz="1800" dirty="0" err="1" smtClean="0"/>
              <a:t>products</a:t>
            </a:r>
            <a:r>
              <a:rPr lang="es-ES" sz="1800" dirty="0" smtClean="0"/>
              <a:t> </a:t>
            </a:r>
            <a:r>
              <a:rPr lang="es-ES" sz="1800" dirty="0" err="1" smtClean="0"/>
              <a:t>from</a:t>
            </a:r>
            <a:r>
              <a:rPr lang="es-ES" sz="1800" dirty="0" smtClean="0"/>
              <a:t> </a:t>
            </a:r>
            <a:r>
              <a:rPr lang="es-ES" sz="1800" dirty="0" err="1" smtClean="0"/>
              <a:t>the</a:t>
            </a:r>
            <a:r>
              <a:rPr lang="es-ES" sz="1800" dirty="0" smtClean="0"/>
              <a:t> sea. </a:t>
            </a:r>
            <a:r>
              <a:rPr lang="es-ES" sz="1800" dirty="0" err="1" smtClean="0"/>
              <a:t>It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used</a:t>
            </a:r>
            <a:r>
              <a:rPr lang="es-ES" sz="1800" dirty="0" smtClean="0"/>
              <a:t> to </a:t>
            </a:r>
            <a:r>
              <a:rPr lang="es-ES" sz="1800" dirty="0" err="1" smtClean="0"/>
              <a:t>obtain</a:t>
            </a:r>
            <a:r>
              <a:rPr lang="es-ES" sz="1800" dirty="0" smtClean="0"/>
              <a:t> </a:t>
            </a:r>
            <a:r>
              <a:rPr lang="es-ES" sz="1800" dirty="0" err="1" smtClean="0"/>
              <a:t>food</a:t>
            </a:r>
            <a:r>
              <a:rPr lang="es-ES" sz="1800" dirty="0" smtClean="0"/>
              <a:t> and </a:t>
            </a:r>
            <a:r>
              <a:rPr lang="es-ES" sz="1800" dirty="0" err="1" smtClean="0"/>
              <a:t>raw</a:t>
            </a:r>
            <a:r>
              <a:rPr lang="es-ES" sz="1800" dirty="0" smtClean="0"/>
              <a:t> </a:t>
            </a:r>
            <a:r>
              <a:rPr lang="es-ES" sz="1800" dirty="0" err="1" smtClean="0"/>
              <a:t>materials</a:t>
            </a:r>
            <a:r>
              <a:rPr lang="es-ES" sz="1800" dirty="0" smtClean="0"/>
              <a:t>.</a:t>
            </a:r>
          </a:p>
          <a:p>
            <a:pPr marL="0" indent="0">
              <a:buNone/>
            </a:pPr>
            <a:endParaRPr lang="es-ES" sz="1800" dirty="0"/>
          </a:p>
          <a:p>
            <a:pPr marL="0" indent="0">
              <a:buNone/>
            </a:pPr>
            <a:r>
              <a:rPr lang="es-ES" sz="1800" dirty="0" err="1" smtClean="0"/>
              <a:t>Where</a:t>
            </a:r>
            <a:r>
              <a:rPr lang="es-ES" sz="1800" dirty="0" smtClean="0"/>
              <a:t> </a:t>
            </a:r>
            <a:r>
              <a:rPr lang="es-ES" sz="1800" dirty="0" err="1" smtClean="0"/>
              <a:t>fish</a:t>
            </a:r>
            <a:r>
              <a:rPr lang="es-ES" sz="1800" dirty="0" smtClean="0"/>
              <a:t> are </a:t>
            </a:r>
            <a:r>
              <a:rPr lang="es-ES" sz="1800" dirty="0" err="1" smtClean="0"/>
              <a:t>abundant</a:t>
            </a:r>
            <a:r>
              <a:rPr lang="es-ES" sz="1800" dirty="0" smtClean="0"/>
              <a:t> are </a:t>
            </a:r>
            <a:r>
              <a:rPr lang="es-ES" sz="1800" dirty="0" err="1" smtClean="0"/>
              <a:t>called</a:t>
            </a:r>
            <a:r>
              <a:rPr lang="es-ES" sz="1800" dirty="0" smtClean="0"/>
              <a:t> </a:t>
            </a:r>
            <a:r>
              <a:rPr lang="es-ES" sz="1800" b="1" dirty="0" err="1" smtClean="0">
                <a:solidFill>
                  <a:schemeClr val="accent1"/>
                </a:solidFill>
              </a:rPr>
              <a:t>fishing</a:t>
            </a:r>
            <a:r>
              <a:rPr lang="es-ES" sz="1800" b="1" dirty="0" smtClean="0">
                <a:solidFill>
                  <a:schemeClr val="accent1"/>
                </a:solidFill>
              </a:rPr>
              <a:t> </a:t>
            </a:r>
            <a:r>
              <a:rPr lang="es-ES" sz="1800" b="1" dirty="0" err="1" smtClean="0">
                <a:solidFill>
                  <a:schemeClr val="accent1"/>
                </a:solidFill>
              </a:rPr>
              <a:t>grounds</a:t>
            </a:r>
            <a:r>
              <a:rPr lang="es-ES" sz="1800" b="1" dirty="0" smtClean="0">
                <a:solidFill>
                  <a:schemeClr val="accent1"/>
                </a:solidFill>
              </a:rPr>
              <a:t> </a:t>
            </a:r>
            <a:r>
              <a:rPr lang="es-ES" sz="1800" dirty="0" err="1" smtClean="0"/>
              <a:t>or</a:t>
            </a:r>
            <a:r>
              <a:rPr lang="es-ES" sz="1800" dirty="0" smtClean="0"/>
              <a:t> </a:t>
            </a:r>
            <a:r>
              <a:rPr lang="es-ES" sz="1800" b="1" dirty="0" err="1" smtClean="0">
                <a:solidFill>
                  <a:schemeClr val="accent1"/>
                </a:solidFill>
              </a:rPr>
              <a:t>banks</a:t>
            </a:r>
            <a:r>
              <a:rPr lang="es-ES" sz="1800" b="1" dirty="0" smtClean="0">
                <a:solidFill>
                  <a:schemeClr val="accent1"/>
                </a:solidFill>
              </a:rPr>
              <a:t>.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8. </a:t>
            </a:r>
            <a:r>
              <a:rPr lang="es-ES" sz="4000" dirty="0" err="1" smtClean="0">
                <a:solidFill>
                  <a:schemeClr val="tx1"/>
                </a:solidFill>
              </a:rPr>
              <a:t>Fishing</a:t>
            </a:r>
            <a:r>
              <a:rPr lang="es-ES" sz="4000" dirty="0" smtClean="0">
                <a:solidFill>
                  <a:schemeClr val="tx1"/>
                </a:solidFill>
              </a:rPr>
              <a:t>. </a:t>
            </a:r>
            <a:r>
              <a:rPr lang="es-ES" sz="4000" dirty="0" err="1" smtClean="0">
                <a:solidFill>
                  <a:schemeClr val="tx1"/>
                </a:solidFill>
              </a:rPr>
              <a:t>Using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the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resources</a:t>
            </a:r>
            <a:r>
              <a:rPr lang="es-ES" sz="4000" dirty="0" smtClean="0">
                <a:solidFill>
                  <a:schemeClr val="tx1"/>
                </a:solidFill>
              </a:rPr>
              <a:t> of </a:t>
            </a:r>
            <a:r>
              <a:rPr lang="es-ES" sz="4000" dirty="0" err="1" smtClean="0">
                <a:solidFill>
                  <a:schemeClr val="tx1"/>
                </a:solidFill>
              </a:rPr>
              <a:t>the</a:t>
            </a:r>
            <a:r>
              <a:rPr lang="es-ES" sz="4000" dirty="0" smtClean="0">
                <a:solidFill>
                  <a:schemeClr val="tx1"/>
                </a:solidFill>
              </a:rPr>
              <a:t> sea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13125226"/>
              </p:ext>
            </p:extLst>
          </p:nvPr>
        </p:nvGraphicFramePr>
        <p:xfrm>
          <a:off x="1187624" y="2809668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123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afd.gov.mt/file.aspx?f=3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57" y="2492896"/>
            <a:ext cx="8864804" cy="36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5 Conector recto de flecha"/>
          <p:cNvCxnSpPr/>
          <p:nvPr/>
        </p:nvCxnSpPr>
        <p:spPr>
          <a:xfrm>
            <a:off x="2555776" y="1432983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1604686" y="113396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2"/>
                </a:solidFill>
              </a:rPr>
              <a:t>Coastal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fishing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4860032" y="1432983"/>
            <a:ext cx="0" cy="1419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6012160" y="101208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Deep-sea </a:t>
            </a:r>
            <a:r>
              <a:rPr lang="es-ES" dirty="0" err="1" smtClean="0">
                <a:solidFill>
                  <a:schemeClr val="accent2"/>
                </a:solidFill>
              </a:rPr>
              <a:t>or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high</a:t>
            </a:r>
            <a:r>
              <a:rPr lang="es-ES" dirty="0" smtClean="0">
                <a:solidFill>
                  <a:schemeClr val="accent2"/>
                </a:solidFill>
              </a:rPr>
              <a:t>-sea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7164288" y="1381418"/>
            <a:ext cx="0" cy="14193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3923928" y="103664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Offshore </a:t>
            </a:r>
            <a:r>
              <a:rPr lang="es-ES" dirty="0" err="1" smtClean="0">
                <a:solidFill>
                  <a:schemeClr val="accent2"/>
                </a:solidFill>
              </a:rPr>
              <a:t>fishing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1. </a:t>
            </a:r>
            <a:r>
              <a:rPr lang="es-ES" sz="4000" dirty="0" err="1" smtClean="0">
                <a:solidFill>
                  <a:schemeClr val="tx1"/>
                </a:solidFill>
              </a:rPr>
              <a:t>Agriculture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5740" y="1628800"/>
            <a:ext cx="8229600" cy="1008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b="1" dirty="0" err="1" smtClean="0">
                <a:solidFill>
                  <a:schemeClr val="accent3">
                    <a:lumMod val="50000"/>
                  </a:schemeClr>
                </a:solidFill>
              </a:rPr>
              <a:t>Primary</a:t>
            </a:r>
            <a:r>
              <a:rPr lang="es-ES" sz="2000" b="1" dirty="0" smtClean="0">
                <a:solidFill>
                  <a:schemeClr val="accent3">
                    <a:lumMod val="50000"/>
                  </a:schemeClr>
                </a:solidFill>
              </a:rPr>
              <a:t> sector</a:t>
            </a:r>
            <a:r>
              <a:rPr lang="es-ES" sz="2000" dirty="0" smtClean="0"/>
              <a:t>: </a:t>
            </a:r>
            <a:r>
              <a:rPr lang="es-ES" sz="2000" dirty="0" err="1" smtClean="0"/>
              <a:t>economic</a:t>
            </a:r>
            <a:r>
              <a:rPr lang="es-ES" sz="2000" dirty="0" smtClean="0"/>
              <a:t> </a:t>
            </a:r>
            <a:r>
              <a:rPr lang="es-ES" sz="2000" dirty="0" err="1" smtClean="0"/>
              <a:t>activities</a:t>
            </a:r>
            <a:r>
              <a:rPr lang="es-ES" sz="2000" dirty="0" smtClean="0"/>
              <a:t> </a:t>
            </a:r>
            <a:r>
              <a:rPr lang="es-ES" sz="2000" dirty="0" err="1" smtClean="0"/>
              <a:t>related</a:t>
            </a:r>
            <a:r>
              <a:rPr lang="es-ES" sz="2000" dirty="0" smtClean="0"/>
              <a:t> to </a:t>
            </a:r>
            <a:r>
              <a:rPr lang="es-ES" sz="2000" dirty="0" err="1" smtClean="0"/>
              <a:t>obtaining</a:t>
            </a:r>
            <a:r>
              <a:rPr lang="es-ES" sz="2000" dirty="0" smtClean="0"/>
              <a:t> </a:t>
            </a:r>
            <a:r>
              <a:rPr lang="es-ES" sz="2000" dirty="0" err="1" smtClean="0"/>
              <a:t>resources</a:t>
            </a:r>
            <a:r>
              <a:rPr lang="es-ES" sz="2000" dirty="0" smtClean="0"/>
              <a:t> </a:t>
            </a:r>
            <a:r>
              <a:rPr lang="es-ES" sz="2000" dirty="0" err="1" smtClean="0"/>
              <a:t>directly</a:t>
            </a:r>
            <a:r>
              <a:rPr lang="es-ES" sz="2000" dirty="0" smtClean="0"/>
              <a:t> </a:t>
            </a:r>
            <a:r>
              <a:rPr lang="es-ES" sz="2000" dirty="0" err="1" smtClean="0"/>
              <a:t>from</a:t>
            </a:r>
            <a:r>
              <a:rPr lang="es-ES" sz="2000" dirty="0" smtClean="0"/>
              <a:t> </a:t>
            </a:r>
            <a:r>
              <a:rPr lang="es-ES" sz="2000" dirty="0" err="1" smtClean="0"/>
              <a:t>nature</a:t>
            </a:r>
            <a:r>
              <a:rPr lang="es-ES" sz="2000" dirty="0" smtClean="0"/>
              <a:t>.</a:t>
            </a:r>
            <a:endParaRPr lang="en-US" sz="2000" dirty="0"/>
          </a:p>
        </p:txBody>
      </p:sp>
      <p:pic>
        <p:nvPicPr>
          <p:cNvPr id="2050" name="Picture 2" descr="https://encrypted-tbn0.gstatic.com/images?q=tbn:ANd9GcTeQ7y4KtjVxA9Utvwg-q1PILFlCx8FVES1q4hERYrlKM4QFtu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689213"/>
            <a:ext cx="1774461" cy="13308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ebula.wsimg.com/9252b067cf5084b313e4afad983e69c2?AccessKeyId=C14680C74962C59AF8F0&amp;disposition=0&amp;alloworigin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79223"/>
            <a:ext cx="1573923" cy="11508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7190"/>
            <a:ext cx="1850732" cy="12315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data:image/jpeg;base64,/9j/4AAQSkZJRgABAQAAAQABAAD/2wCEAAkGBxQTEhQUEhQUFhQXFxcYFxYYFxUWFxcYFBUXFhgXGBYZHSggGBwlHBcVITEhJSkrLy4uGB8zODMsNygtLisBCgoKDg0OGxAQGzQkHCQsLCwsLCwsLCwsLCwsLywsLCwsLCwsLCwsLCwsLCwsLCwsLCwsLCwsLCwsLCwsLCwsLP/AABEIALQBGAMBIgACEQEDEQH/xAAbAAABBQEBAAAAAAAAAAAAAAAEAAECAwUGB//EAEcQAAIBAgQCCAIGCQMBBwUAAAECEQADBBIhMUFRBQYTImFxgZEyoUJSU5KxwRQWI2JygtHh8AczokMVc7LC0uLxJERjg7P/xAAZAQADAQEBAAAAAAAAAAAAAAAAAQIDBAX/xAAuEQACAgAFBAAEBQUAAAAAAAAAAQIRAxIhMUEEE1FhFHGh8CIygbHBI0KR0eH/2gAMAwEAAhEDEQA/APUjcAqAxFUKkiokEUUgsLNw01y5I3qo3aoe9TSBshcuAVSbknkKpxN3Ss9ukWGsCK2UWzLY2Jio4fEENIrJXpInhWh0bdztlpONLUaZ0uGvSJq3tDQtgQIqbXK5GtToT0L5pqrtmmNypoZeGiom7QrXKov3dYFUoEuRbisVArHa9mOk0RjRK760Ph7bV0QSSMpNtheGxDbcKLVwRrQUEU4JmirFZawqM1KakqVeatzPKnsQLRvTBppHClm30ok4YAaVLmrKUNChNTFWi1VgtKoqKvS7jew1hpbhFoaVFkApG8AtZ97G8BWcbbNHQaaYtWbbvHnRb3oWauiUWLU8tZ2HxBY61pJRLQEQKmohKIioswoU2JwRUbZpdifCnNykl2nmkTkiRNnxFNVpeKVLNIeSIAt+kblU081WVBmY5qD7Gpg0nWmLUAVc2hoDpHCR6a+cVuW7cazrSv253qlKmFaHJWjJAJPpXQdFFbesyTxP9KAv4Eg6Dmapw9w8auSzISdHUtjpq21emsTD3hRS3hsa53A0zG1dvQNKBfEmoWPOrUA41KikPNZUt1t6Qc78aMeIofKJqkJlPZMx1olbRAplerHeaYiPZmkLdLNT5jRbFSGIMwKvVYFDuTUSSdqTtjVIIW5FD3ekANjxP4mqroY7GgjhGIHr+JoUVyGbwaNi/mOtWXH1rMs2CONEKvjTcQUgbEYszA2p8P3qJXDip9nFOwI3beUVA4R3Ua6UQp50VbuVOZodJlGEwWUb0ZEU4eqneotsrREy1MyVAVLNRsAsoqkMFmKleuAbzQ6XATA39KtEsIBmmohDFKozDox4p4pU9bGVjhaeDUZpwaQWIb1JvKmBp81IZF1B3FDXsGkEwB48qLmmpptCMkYNgdNQdaKs4eNW2q/B6KByEfdOX8qljDCOeSsfYGm5MdFi+FPFNYHdXyH4VYBU2AlpmFPFIL40AJacmm7PxqQt+NAUxxUqQWpUrKojTVIiomiwoWlV2T3RHM/ialmofAhoaSCM7xEggZ2EHnqDSbpjStDtZPOmt2avJppqrJoYaVIGmqS0DHFTmo+1QyHnSAsa7FC3MTBqb2PGqjhBxmqVCbZfbxg41cMUvChFwwFWBQKTSGmxrl6T4VFX10qo2ydasW2OO9OkTbCFu09Upod6VKirKKeo04qjIenFNT0DHp6anpAKnpqcUAD2W79xeRVl8nEf+JX96z+tPSiWrJVrq22uAhcwJzRGdRGxgxJ2mtXLDg8SsT/CZA+bVzvXvoq1iMP+0DEIWYMrZSrBGA46iYB/yE9hrc6LB4hHXuMGywDB2O0fI+1X1yXQuBxdiwv6O9m4H/aEXVuAy+sdorTAED4Wo1+lsWgGfCZ5IB7C/beCTAlby2yPnSi9BtanQ0qyh0qRAexikJj/AKaXAJ5m0XFFjErx7UedtwPfLFMQVFPFZz9J2tkcMefaZV9Wn5CT4U3R9hy7XO0JQgQoJZTvr3pI4bET4aCgZpUpqJJ5e39KQagVjzTUxNNNMLE3Gh+jnaGkj43iNNM5/PMfWrrjGDlAJ4AmAfWDHtQnQlxmtkuuVu1vaBs0ftn4wPw5VLStFJ0mHAU9NNOKYrHFPNRpRQFkqeozSmgLHpVDNSzUBZKmaolqiaAssFMRUM1ImgLJaUqgKemFlQp6hT06JJU9Rp6KAlT1GnAooBxUgKYCs58Q15zbtGEUkXbo5je1bP1vrN9Hb4vhKAfFYkllyCURwHeeJPZlV5wGJJ4RGpnKD1q79soNFUpMc+0UR5a+48K1MYiraKCFXIRyCqo1bwAH5VjdaCBhrbD6VwNwOhtXGGv8q6jlUSLitToejli1bBEQi6cu6NKsuWwzLI2kzx5DX1PtUf0kEAIMxyrIGw7o+I8PLfwqu1h88tcMgmAo0WF01H0tZOumu1KGsUElUmMcQ2aLf7QbHgF//ZsfIAmpXLQgteaVAkjZABzG7evtREBQABA2AA+QAqjG2C1t+8VOUwVMFYEyDz8f8NE2D9FFrttHcqUPfTLsyklrZI2EKV9qNfDId0Q+ag/lT4K1lt215Io9lAq2KABzhV4Aj+FmUeykVFsKOb/fY/iTRJFNFMQKcMeFxx9w/MrNR7Jh9NvVUP4AUXFNFAAF61eIIW5bgqQO40gkROZbg/CuG6ldA4lrhu4i/PYXGQqrOwuFd5LH60GeM616Kyz4HnxrnuraPbS8uYsBiWUPK5mLXFVywywIGunI1LRcWb/ajQnSefjtrtU6h2H7zR/Lw/lqJw43lt50MTHON6epOhbSpqRNMB6Y000xpAPNNTUxNAEqVVzUlpgORSpUqQD0qYGlTA4v9cLn2C/fP9KX643PsV++f6VngeP+etOo015/5Fej2oeDnzs0B1xf7Bfv/wBqf9cLn2C/fP8ASgAeWv8AbxiphY3P4U+zDwGdh364XPsF++f6VIdcLn2C/fP9KC+fpQbI145V0tfScaM/7qcQvNh5DnR2YeBZ2F4nrddvdy2mRJh3VyGYD4kttHdPAuNtQNdVNs9aTbUKuHRUUQAGgKB4RQ9u2FAAWANBtw2EcKrFss20qpE+Lbgemh88vjR2YeAzs1L/AE/dhpw8ZoAktrxgabbk+ftymP6wXcVdS25KoSciZMqgZXTNJEt9KDtwrQxNklDcVfiI2GuQTB04Hf8AmrBx1mb+GJkEusTvlDCSBud59DXkdRiOOL21H9T3MHoFLon1efZ/l/Wv8814O+PWFrY7NbK93ughtyNM0R4TU160MAALI00Az8vSg7N6YIBmBuNASJkxJ228zRtkL67nQfn+FetDAg4rQ8OWI7Zda6bvQX/RyR9aTlHgDFCdJ9YFu2mSLUsJA7UKQykMu8TBCmONcj1iFhMQrlL4Dli3ZXGGcl8ik98ZYI4cxQV3EYNUS4LmNti4XA7wck2yA0hgYgsK8zHlPNUEkvdnd0/ar+pbfqj0rF9YXtKWeyAiiS2eQBwMgUT0X08t+3nVY7xGaf2egG78NdNq80fpAPbu4YYy+UGe26vhkcqSSG76gGZnWd63+rXRtv8A7POHS8HW45Z2dSr90hh2ZJgCV2PHwqcTGaj+XX0KOGnL17N89aDn7M2WzlQwHeIgkjVssA6bb0v1kb7Iff8A7VwuH6Aurc7S4WXIc1vsmS4WKsGXME0Hv/WgOst2+2IW/btMuVYPcKkwWIhtlMNG3CnHqoveH7i7Dq0z0gdY2+yH3ufpT3OsTASbUA6fFueQ01PgK89x3S+UZsxLFZEgP4idBC6bSeI03rnLvWtiwnMDMFzlUgEd7Kg0UajQct6rvp/2fUFha7nrWP6SxNxYULZUTmIuKbpjgv1Z5gHfcEVDo/pHsbaBLYIzExm+pbRJJG5Mgk1y3QljFXWW5ae12dpkDZgYuIxlgGMiYnaPEjUV0fRIBVznBIu3iQWDFVZhl0OsdzSlgyzy18jxIqCNE9ZH+yH3v7VW3WZvsh97+1U33jlr4jXx12qhsQogEBTzkR+Miu14cTmzBf6zt9kPvf2qB6zv9kPvVSNRwP8AnOqwJgAac5jx3qe2irCf1nf7Efe/tUf1of7IfeoZkG0Aj5/Ma1WdNh8h+VTkQ7DT1of7JfvVH9Z3+yX71Am4sxIJ5acPSosN9gPKIpZUM0P1mf7JfvUv1of7NfvVnMPKOOn5zTqJ1H4T+NGVAaP6zv8AZL96m/Wl/sl+9WdlOsj11/CmBG0fKPnSyoZpfrRc+yX7xpqzEInf00Me1KjKgLThd9NtT3pHrBqp8DMSSZ11iB5EHWibbkjVXUTHxKw84DbVYLIJkDbfYGPIGfevR3OUDOE4b8NGYD84qQwhA0+KDpmOn4aUWticsSZ3jKIPgYmkls6EhVU8c2pjnB1NACs9W3xFsG1dtXLcnOFc5jH0Gn4ddCNCY5TQ79mLi2cyC5Bm3JJCgESsbgZRtzisjrTgns//AFeHa5b+u9tip5B+6NRwIM8+dZOF6/XgR21uziAslXyhLiyCpKkCAYJExOprgxcbFw5VozaKw2tTrbjKBCjvEwshl1M6yfiAgt5Cm6Qt28PaAa4oVtMzGPF2mNSROwOpFc3a64pduA9uLHdygXbBux/OrcdJJBOgrN6bw+Kxj5w9m+qiFFl0AA4xaJDAnc6H5Ck+u0f4dfoZuD4OrtdZ8GWhHMxuLd3LA5AJm5bgUP1m6KF02LqFWR5t9whvjDMCDPhWP1RwbWHvPft3LZ7FlTPbdczkgwJEcDrXWJpb6NkqQl20rEwCD2YAYyBpuJPONZEzLqO5gvPp4HhaSXk1urnQ+TD2gSF0OYZtWMwZHE6amtBOjw5kOCFmTmB0G+gmauXEotlndkNu2jMRue4CzaZtdp31PCsPo/8A1DwLsVN02wJgsjgHnOURpXXHFjGKVox31Mjr50c37M2QGeWKrmRTlJtuGysRID2yP5q5PpHopzawq3bZDZcW0QxUXLjgoCEnQgHTlXV/6q4m6i4e7Zu3ApLqSGZVaQrJ3CdNA24HlXnh6cvEyWRiOLWrLH3ZDXn9Q0ptM3hiqNWdH1T/AGf6Qb7ZHuOGlg9vMSzM8ZhIBnfxrsuqdoHD2zzDGfMkzXm9vrZfGkIfIOn/APNlozDddrqgghv5bjFfUXs5nf4WG9ZZ0aLGjZ6dhrSmcpBrBGGVVYXbt4XO0ublwuQ3CUg/DomWuX6O68NbfMdQQY7qsdxIIzry510OH/1DQqSxA1Ajswu4J2F9jGm8cRTw56al4jinoyzBrbF4pbudoGRm3QlSjKNSBOubj9WugwfQIPb59chMbDa2hj7xPvXPp13tOdOyiVBl7qnvHgotNPGuyw3TysLqoCc1y4ICH6AUHvFhA03y1MpK4xvkXfhDd68GVh8FyYgaiFIyg+Eeo9Zrm+pTPdxGP7wlWQCdO7N0iTz13rsixY6rBKnQ5TIWJMa8x7isjoy2VxmLCwv7GwTJymC12T8OukbDlXoyilKNef4MW21qF3cJd1kLH1iWn0Aiq1wbKJYiOMFgNT47Gt7DLmACamJGqkAc9p9zXMddcUy4S+bblLoylQFXNKuuYER3e7O9VPEjFasqMG3oWtgiR3Tw3JHH94Gm/QiNOHiWA15GNa8jwfTF9sRaN27dcC4hZTcYgqHBaUBjbhFer9NrdGEbsTcS4VVkOqEaqSveMiRI12nhXPHqFNulsrN5dO4VbrWh/wBBaZnfTUnYacQSefCqbuEeTGvKFIHjJO4rjupmNvNi2XEXr5KLcLKbjyuXj3jGmvhXoTG4dWVY4EFiNeY0FGDjLFbpbF4/TvBSt7mddwpUCZPkBx1Mnl5U3YHQzwkbbfjV3bn4YTfi2p5QQDJ9andVpAga76k6/dMesVqznQGMOdzPnBPz5VFsOx0mCeGg/Gae5emVYErtERr76DxpuwWO8uYgyAwzR5aGR71IxuxYaS2Y8SBHPXSnt2SfpDXy0q29rpA8IBg+cfmKiwYHQhTGpiRpzJigZQLBJhSwjwIiP4hFNRguaEZg3EkRpy09qVABX6K0nNkJ32I25w3ChrN24JDZNSYIVhMcgWM0Pdzs5ZAQP4fCT9Jc2nnU8jAAq5LRrAA0A3IZj6713I5WX22QmWXvRvGWDtqY005zUb6kCSQYIgZ/lDAe9Twp7gm6ApnQhIJ4gGAvoalYBLd2BEDRUUzPxAg/L8aq1wKh02hsrhgQQ8HRtI32gkV5L030KcPiWtqZtnVGGYgKZIB8REfOvbVw6gagGI35+A5mub61dFLdQ5IFxTKHRZmBl3kz/SuLHXcXyNUqR5Fi8G4IJXflrP8AkUMle6WeoaXLILk544iBpv4+tLC/6eYdXBu9mwEGI8952EgenKuR4LezKys8r6v4/EdottMVctZpjMzFJGoBBMCfKupxPR3SDwbiYXF8iwXN6HuHbxrT6Y/08wLT2GKFp9YVriss8NCZGx965VupfSNgk2TnG+azcjTmYI0qHhyW6DKzS6XvYhrJtXej7iazntM7QYjUd4EEbiRsNa4/E2UFyYVNIyOjD6IBMc5BM8zXZdGYbpwllVLpyiSLgtnNqogM257077A1Xiut2NwzhMVh1BiMro6zIDbyQdxw41g9HS2+/BU25XKd35MnpvrPicVZSxd/RyqMGVkOVgQrKBqQCIY8OArBFh/qk+UN+FdkOueDuf73R9onmuQk+6g/Opf9pdDP8eGu2/ImP+Nw/hVtXyZuMXscSVYbq3sagbld6tjoZ/hxGItff/O2asPQPR7DudJkfxlT+OWppi7aPP7ZmR4SPMf2n5Uga7puquGzDL0nhjPErakRqP8AqeevlVrdSbWkdIYUj/u7X5NSaYOF/a/2cLYuZWU8Awbxha7VOmMN2z3P0p8jRCCzdhef0hM+VXHqSo/++w0f93a/9VQbqlbXfpDDj+S2P/PSlht7oeHeHLMt/v2W2+ksPduMz4ssLdtiiHDRouuQFn3Jk10PV6/etN2jmzYPYiQzWWkrdvMogNOiOumh1iuOxPQ2FQgN0mhPDIo8zqLlUPgcCurY66f4QT7RNLty4dff35+R1/Fza/Gr+h3XSfTEu7/pNo5lglu02jZFtpoPCRxk61z+I6WsQxe7Lpau5RFy2HuZf2Q0uCDm1lgRpwrmrlrowam7iH9I/wDIKgMb0ah0sXW82/8AeKpYMKp0/b1YfFz40+RR0H0kbFx7j9iTcDAsGl0zblIVhPsTqJE10y9epGVj2mgGYW5c92DIMBjOu/Dxms7A9N2GMYfo8XGEfRDEecK0V0iYrpLKTYwCqoAnXnwynITVOKquPkR3pt3epj4fHEsGt4XFO8MpItraDdoZbMQH08Jrr+jLmNuAJ+gADSM94AaCNlgx4CKyLQ6ac92wi6x3eyJ/5OaKt9H9MCO1D5G0LG4iBdYJhWWfWQaTlW1mU8SW1N/p/wANaxjWuqWcWU7xCi231dNQ5MyQdjtFSuaCWWdOBzH+9dFh7vR+HCZrtlQAAO0uIo0Gg3g6Vo3umMMRmN3DlNJYupAgyNdt53rqWNSSSNI4dLVnGXFEQTA370oRx1P+TSsnTQqORI/vr8q7DpV8Pdy5sjHdSDqRt8QG2tBXkwh0GTNBAAu5WnyJ/EGn3k1sVko5W/hmMR2enFlE+hBMVS44EyTyYCI+r3Qa6mz1bR0IF0gfRyudPBoYZt/CrsJ1RVEIZ3Yxpl2HLRiS3qarvRFkZyVnBBdgzNvLFmPzkCnrcXquyuRKkGYJciBwlZ08gOO9NT7kfIsrMW5Z21BG575DaawQDt5iqGZVgouvE5jr6/2q+90gx3eYEQGQkHy4D1oUXWhu/cYbgjXL6iTXoW60OUuXHQNmI2PcZjrwgJtVn6QVQd8oTwS27NHiAZBjwFU4XFEqcoDfzODtM6LB+dRsdJDPEjNyV1nf3ijigIY/FkqHVrux0JZcx9TpziRWClvFq027rEOZmLRKxrqZZ58INdjMgkLqZmWgeunhVNoQRmVo8Az78yBpSlgxYs7OWxgxbkFsVeTMSIzkmYiNgy6/ujzqpcK6qBcuXnUmNbiqBGkAPrFdxkQHMMngePzBPPlUEvLMbngSDGvpHE0diHAZ5HAnq5mud1AV3j4pA13UaH5RUsV0BdX4QQCo0BcaHYEEmR5gfOvQuzJABOvIER7kGhUsMZzBQZ+i2bTmTG9Q+nXkuM1WxldAPiEaLnaZFEKVuvoYiSIlh4b0Ve6TxJVkZBetkx2d2boO+neUHlzii8Tet2wpu3LaoCB3iNfcjXU1U2NRz+xvLB/dZx5gh4GhpfDQe+4u61scd0z0ThQJfCXLbHUtYvSuvDI6PGsaKKxMX0TaYD9HGKzRqGt27gHDUqyka/u16jetLlHaNaAEazv4mSfGrsKqMYChhwaVg+O86R86yfRQth3PX0PE36KvA/7Z9mHzyxNX2OgsS21m4Tw0OvlMTXtdjowIwMuPA97x0nX/AOaldtDLsSSY1UzprMCKXwUPIZ/R40erOMGn6O8+JRf/ABMKrfq9ih/0fD47Z28mr2y3hLTbus94CCvEjTwO2lMuDSIYoP5/yJ086XwWH5YWvH7nh79A4sGOxM8e8pP461YnVnGkH9g2m/etiPd69ru4K2DLQAdQZMcNYOnM0Dfs2VJbOZ5lyFG+ujAbE0fBw4sMy8HleF6oYlxOayDvlNwsw9LYatnDdRrAAN/GjNElLVpj6do5HuVrvntKVBUoFIkQFfMDpuQSdSPnVGH6Lz/HZw/MNlzT6BQBWb6WK5NE14OQt9R8OoDFcTdEzOeyiMOWZc3yajrXRSWT2uHwSKBtnL3wSI18NuddnbzINQgOwywNOR71U3cVbLZXKZm2BKGY30zE+1V2IrgeYwcV0/jXAUKyCNgVCkfwgfmfGarXpPHnuguAY7xAUewUx5GujawhbdNNAuVWHDYQYpXiiMCF728qAT4fnVLDiuAbb5OWxOHx1wkduo5kKJnzYD8qjd6p3Lqftr2IYjnc3P7qCYHpXTvaLaqqmd5zBvcVHEYa42ivbB2AYE6TsRuferVcCy+TnrvQZuqVftWiNXzOBHIudD4bUh1PsOB3FOURqxBE8RGk8aMt9BO052sFgNIN9QPJRd29qvt4RsgtlhMaslxSQeai8SQPejYEjM6P6IWwSlovDSGCsp3mCxzg6c60hgm+lecmNBmzjaJIeQ3rUreBVRJuXH8WAJkcskCjmtB1yhroHEENEeBM6eRqJUykYlnEOpIuPhmjQkTZcxoARbYAeUR4Vp4TpbIQUuO0CIF9CN5+kCfnU8L0aqAgOxE8WzDw0YHSrThrcRkBHkCDUOKKRo4frM4QnJcJ4Zmt7egI+VKsPD28pIS0ipvoBv8Aw5QB5zT1PaiPMwDEYJL0dtaQ5TxcXOHEMojy1qd6ykAIz29IlMqaeZ7vyqzE4V22JXyFsiT561Zgc4BD3EJ5qiiB5A7+telpwcepn4OyzED9KzeB/RTxiCwGY0VetCWzG20QCSbYjUbAb/3o3JOqtM8WRQD6kGqrePsJcKtcs5h9DMo1PgtOqCwW3eKt3VS4h4qqaRMTL6+k8aJa6ZMqAdNSJA9Mw/CliOlLKtqyq3AKO08RMJI04GgsX01ZEZDduMI7ttW5bAMRp5Uk0gYabd2JFy0z8AyNP4kcaJwouxFw2hG8CAPmZ48uFY2B6bs3Tku2r1tjpDi5tzAWPatE4K3a+BlUEahc+0fVBgHjMGqTvYQUtt1J76kGdFgbnx9tqfKwHeDEQNZXTyFRthDoLrLB30gjxlDFSeyG7rYi5qdMjxx5KR+FN2BKxdcmChaY1gTrsIJ8Kjewp4sw/dVbHE7sZn2qdxFAPeDmTzUnzKrNAYfE4kktbtrkGn+9c1B4/wC3p5mp+YE0VkcNNxQ0Da0dZ0Dc6NuWVkkOmvAjJzMgKYn0NXC8/wBUiTAYt/6/X8qi17KsmDwggzPGZp5QssW2SBlLHf4SoPlDtpp4c6jdOUjMQDEgHIW99JocKQ2Y7BdgWEacNSSKe1bk5tdORUzvuV70+EmkATZOaBlQqx1zMNB4KVj8Ki/RmHLmbev1hbLAz+8B5VK0CdAmnPuwPGDFUYy8qKQbgtsfrZVGx0Ig6etSxoMtdFiJUsNfh/aaxziJ9qoxNpiZ7jeAOn/Ix7isnA3yxORy44lLqjXgAp322rYFhm07S7MA5D2cjQ8mqGUgFlfOALbNpplKqo8u9B9qIsWiNCrqpnRgs5uOoFSuYVlUES7fvd3X+EN+RqjDXL6MWuBTyS2HGnAHM35Un6KRZiHCnu3JjSMgaPRYPzqk9L2ZhrgZhuoCLqf4jIqy65fN3AI4OqgDl3hI9xTWlIAzFBp9ZB67E1NJ7jsQ6Vt8HSZ0EAmB+8Gj51ccVAJClzyTMfmTQ3YEwVNsrxMoOPAFYJ8zUcReyAw9saxotsHTbRSZpZUx20FYjDi8sOO7yIf20NX4d1UQGBjh3vaTWIt4sYDXHk94IwBHI9+4ulRw2AzGLjPp9cJPhqsAnhxpOK8jTfg2rgLanOZ21SB97UVndI4MmJv3bQHAGzH/ACU6VZbw5We5dPIZbYJ8ZzR60PczOCHt4hTyZlUHxlCR7ikMmMFau6G65jYrcyz5hSAdtookYJQIPaERxIn01qm1gAACAREfVY6eMVdZF2folf8Al+FSxorVQggZ48c7R6a61Vayyf8Ac+5c5bajWrbtpmPwkeJaPbK1SNtgus+EvmjzzH+tIY1y6o0BYSOJI/HSnoXFLc+itkg7hgQD5lVinooLDLWFsE6KFjUarB8yTJnwNKxZjUW19EzAg8IL/nQxsWxqGAH708TOka1f2kaSIA4dqy6axppXcjksJu4mBK5QDpGisJ4w0T5TQ1/RTntz+93VnxkEg+g40PfsK4BcJrwykz47k1TcvoqTkuaaADUHXYLIiNdyOFN0gtsuwuJGdtNB9EuQI+6Ad/GjQFJJHPmgB1ggDWR6isgdIWWIOUARqGYqRHCIMec0Tbx1omVdDHIgxHPTX/NaWgrNJui41tqJOp7hUew0/Co41DBJCKDEwokx5d4bcz6UI4gHLk5jTL3j4wRJ5gVG27EQ+SDrBJJHOGgcp9qKCy4gBZV4M/EvZ5gBw1nT04U1hGMntHY7jObYJ9QB7RWfi7qKMw7Sf3RcJ12hWABqd3pG2yrLXEYnYoRJ5SR5c9qLVAHPeO5U5wNCJGo33057NQ1i9fffMFG4B1mZ56ek1VZxzoI0ImRpcgCPrZY086Is4tiQzQcxgZCHgzOpEkUk0Dspc3wB3UXWMpF25IHMnLzomxh3MF4mPitrcQHmYnXSirSg/vEzoG5eI/pVau+o7oiRDNGvMajSroVkr7oBlDODqB3gfdWIiKowPdYZr7sS0QbYldt3CRGlVm7cUkDsz4LuZHiTv5VKzibjHQCQNRmPzAj86lpDTNB0kks6iNiAsnTfKQRPlQlxrgUAutwToWhdPMAQeO9LELeaC2UEDx+Hjtv61TiyxtwtxlYHfIxA9CJ9AKVDsJxWKRyqsuh/fJEjlA023/GnOIW3EEkxqJLe0b+1Z1hI1uXHY837ZQZ3GW5C/wCbUdg8QjLNq5baCZNsg8xJy+R9qXA71It0qWIHYFwDIabXlsGB+XCi+4R3gF5AFWProY9DTK5AMAsQDoGUQJEHQAg6cuNAYi3m0AOY8O2IUgHaBIqGkVZTiuilvSxtJdQH4MtuAZ31ggwBT3kZRlWwqJB0koRG2qGCPX0orB27iqxCNPI3C3DhyHoKuYECVQyQJ76kT5Halux3oZ2DxDAZIaQCYVs8RGgV2OtaWGVyARccgk8FUjTiCDJqj9HmQQNOH7NvUQJB4amlaw5WQofyAtbeQIqGUmE4y48EIWBjfIrajxIyr7UCmJuwZF1iRtlSARue5GvrV1q6xkFTpOgE+W76coFEO9wx3GzCNSNPadKXoYNh5uEFi4PAEMusR8LAEetWENqGDnxVp8NgNKrxN66FYhRpyIUEaGMxmNZ4UsLecgE93j8IIHgGBHjrSHZG0zEQhZR+9lB5TIER4Ui7jTtC0QNIf5b0+LtpcEm6U8wgG8fFEj3qnDdGgHu3WIjgwZTtIyxAqRlyO6w2Y6//AI4I9AJHqPepmy3G4CfEa/541B7KgGGI4849tTWdh7F47Ynu66hUIB5amR6zxpUOwxMA0z2l6PqlLUe4SfnSrNOGxGfMLhYRGQqiKfUI2vqKVNoWb0V4bENkBLSY3IA4+AHKjLYnWBrl+ivH0pqVdE26MUlZmXekbhZkDZRl1yhZOvGQflRPRlxmXvEmCg2HEgbRSpURkxUg/P34heGuUE6jxqNu7DwFTh9FdJMGNKVKtOExVuX/AKSQsws6cJ3g1ZbxByjbWOA+kdd6VKtWtTND37CtbGgWG+iAOPOJ9qps4YKwAOknguuk7RA9IpUqMqphY+Gxue89tkTKBOmZSdY1ggbCicXhkhSF4kbkwPCTpSpVEdxvkst4XWQ7CSB9HiCDw1341nJfclgWJhuS8ttqVKiQ1sZ3SOOYM0Be6WA7o17vH+1ZeIcrccyxKpmBzMuuh1FsqCPSlSrJ/wAAbXRYZ0AZ38wxXYgfRjmaljMEjovaLn1EZixiZ21p6Va4aT3JloFHoy2LaGGMldCzECeQnTep2ej7dm42RBIRmnWZHkaVKs56FxGOIKOhUDUid/pHXj4D2rSxmJOQ7d2CN+J5TFKlU1bVjujOwydoSfgP7kCs3pTFsmVdDmIBJ7ra6bpFKlVNbk26RG22SyrgsS24LuwnmJM0beukANpMOfhX6JMaxPClSrOi0wgXyAvjHpPI71rrh17oj4hJO59CeFKlUz0RcQW50YoIIa4I4B2A2nYGKpuWBp8R82Y/nSpVNj5LWTIDBOx3JP8Ah8d6pbBBiGZnOp0kRoRHCfc0qVTwVyE3BGXxnXb8KvazCg5m99NfClSqXwNAOLtkqDnf0y8vKnpUqtB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9" descr="data:image/jpeg;base64,/9j/4AAQSkZJRgABAQAAAQABAAD/2wCEAAkGBxQTEhQUEhQUFhQXFxcYFxYYFxUWFxcYFBUXFhgXGBYZHSggGBwlHBcVITEhJSkrLy4uGB8zODMsNygtLisBCgoKDg0OGxAQGzQkHCQsLCwsLCwsLCwsLCwsLywsLCwsLCwsLCwsLCwsLCwsLCwsLCwsLCwsLCwsLCwsLCwsLP/AABEIALQBGAMBIgACEQEDEQH/xAAbAAABBQEBAAAAAAAAAAAAAAAEAAECAwUGB//EAEcQAAIBAgQCCAIGCQMBBwUAAAECEQADBBIhMUFRBQYTImFxgZEyoUJSU5KxwRQWI2JygtHh8AczokMVc7LC0uLxJERjg7P/xAAZAQADAQEBAAAAAAAAAAAAAAAAAQIDBAX/xAAuEQACAgAFBAAEBQUAAAAAAAAAAQIRAxIhMUEEE1FhFHGh8CIygbHBI0KR0eH/2gAMAwEAAhEDEQA/APUjcAqAxFUKkiokEUUgsLNw01y5I3qo3aoe9TSBshcuAVSbknkKpxN3Ss9ukWGsCK2UWzLY2Jio4fEENIrJXpInhWh0bdztlpONLUaZ0uGvSJq3tDQtgQIqbXK5GtToT0L5pqrtmmNypoZeGiom7QrXKov3dYFUoEuRbisVArHa9mOk0RjRK760Ph7bV0QSSMpNtheGxDbcKLVwRrQUEU4JmirFZawqM1KakqVeatzPKnsQLRvTBppHClm30ok4YAaVLmrKUNChNTFWi1VgtKoqKvS7jew1hpbhFoaVFkApG8AtZ97G8BWcbbNHQaaYtWbbvHnRb3oWauiUWLU8tZ2HxBY61pJRLQEQKmohKIioswoU2JwRUbZpdifCnNykl2nmkTkiRNnxFNVpeKVLNIeSIAt+kblU081WVBmY5qD7Gpg0nWmLUAVc2hoDpHCR6a+cVuW7cazrSv253qlKmFaHJWjJAJPpXQdFFbesyTxP9KAv4Eg6Dmapw9w8auSzISdHUtjpq21emsTD3hRS3hsa53A0zG1dvQNKBfEmoWPOrUA41KikPNZUt1t6Qc78aMeIofKJqkJlPZMx1olbRAplerHeaYiPZmkLdLNT5jRbFSGIMwKvVYFDuTUSSdqTtjVIIW5FD3ekANjxP4mqroY7GgjhGIHr+JoUVyGbwaNi/mOtWXH1rMs2CONEKvjTcQUgbEYszA2p8P3qJXDip9nFOwI3beUVA4R3Ua6UQp50VbuVOZodJlGEwWUb0ZEU4eqneotsrREy1MyVAVLNRsAsoqkMFmKleuAbzQ6XATA39KtEsIBmmohDFKozDox4p4pU9bGVjhaeDUZpwaQWIb1JvKmBp81IZF1B3FDXsGkEwB48qLmmpptCMkYNgdNQdaKs4eNW2q/B6KByEfdOX8qljDCOeSsfYGm5MdFi+FPFNYHdXyH4VYBU2AlpmFPFIL40AJacmm7PxqQt+NAUxxUqQWpUrKojTVIiomiwoWlV2T3RHM/ialmofAhoaSCM7xEggZ2EHnqDSbpjStDtZPOmt2avJppqrJoYaVIGmqS0DHFTmo+1QyHnSAsa7FC3MTBqb2PGqjhBxmqVCbZfbxg41cMUvChFwwFWBQKTSGmxrl6T4VFX10qo2ydasW2OO9OkTbCFu09Upod6VKirKKeo04qjIenFNT0DHp6anpAKnpqcUAD2W79xeRVl8nEf+JX96z+tPSiWrJVrq22uAhcwJzRGdRGxgxJ2mtXLDg8SsT/CZA+bVzvXvoq1iMP+0DEIWYMrZSrBGA46iYB/yE9hrc6LB4hHXuMGywDB2O0fI+1X1yXQuBxdiwv6O9m4H/aEXVuAy+sdorTAED4Wo1+lsWgGfCZ5IB7C/beCTAlby2yPnSi9BtanQ0qyh0qRAexikJj/AKaXAJ5m0XFFjErx7UedtwPfLFMQVFPFZz9J2tkcMefaZV9Wn5CT4U3R9hy7XO0JQgQoJZTvr3pI4bET4aCgZpUpqJJ5e39KQagVjzTUxNNNMLE3Gh+jnaGkj43iNNM5/PMfWrrjGDlAJ4AmAfWDHtQnQlxmtkuuVu1vaBs0ftn4wPw5VLStFJ0mHAU9NNOKYrHFPNRpRQFkqeozSmgLHpVDNSzUBZKmaolqiaAssFMRUM1ImgLJaUqgKemFlQp6hT06JJU9Rp6KAlT1GnAooBxUgKYCs58Q15zbtGEUkXbo5je1bP1vrN9Hb4vhKAfFYkllyCURwHeeJPZlV5wGJJ4RGpnKD1q79soNFUpMc+0UR5a+48K1MYiraKCFXIRyCqo1bwAH5VjdaCBhrbD6VwNwOhtXGGv8q6jlUSLitToejli1bBEQi6cu6NKsuWwzLI2kzx5DX1PtUf0kEAIMxyrIGw7o+I8PLfwqu1h88tcMgmAo0WF01H0tZOumu1KGsUElUmMcQ2aLf7QbHgF//ZsfIAmpXLQgteaVAkjZABzG7evtREBQABA2AA+QAqjG2C1t+8VOUwVMFYEyDz8f8NE2D9FFrttHcqUPfTLsyklrZI2EKV9qNfDId0Q+ag/lT4K1lt215Io9lAq2KABzhV4Aj+FmUeykVFsKOb/fY/iTRJFNFMQKcMeFxx9w/MrNR7Jh9NvVUP4AUXFNFAAF61eIIW5bgqQO40gkROZbg/CuG6ldA4lrhu4i/PYXGQqrOwuFd5LH60GeM616Kyz4HnxrnuraPbS8uYsBiWUPK5mLXFVywywIGunI1LRcWb/ajQnSefjtrtU6h2H7zR/Lw/lqJw43lt50MTHON6epOhbSpqRNMB6Y000xpAPNNTUxNAEqVVzUlpgORSpUqQD0qYGlTA4v9cLn2C/fP9KX643PsV++f6VngeP+etOo015/5Fej2oeDnzs0B1xf7Bfv/wBqf9cLn2C/fP8ASgAeWv8AbxiphY3P4U+zDwGdh364XPsF++f6VIdcLn2C/fP9KC+fpQbI145V0tfScaM/7qcQvNh5DnR2YeBZ2F4nrddvdy2mRJh3VyGYD4kttHdPAuNtQNdVNs9aTbUKuHRUUQAGgKB4RQ9u2FAAWANBtw2EcKrFss20qpE+Lbgemh88vjR2YeAzs1L/AE/dhpw8ZoAktrxgabbk+ftymP6wXcVdS25KoSciZMqgZXTNJEt9KDtwrQxNklDcVfiI2GuQTB04Hf8AmrBx1mb+GJkEusTvlDCSBud59DXkdRiOOL21H9T3MHoFLon1efZ/l/Wv8814O+PWFrY7NbK93ughtyNM0R4TU160MAALI00Az8vSg7N6YIBmBuNASJkxJ228zRtkL67nQfn+FetDAg4rQ8OWI7Zda6bvQX/RyR9aTlHgDFCdJ9YFu2mSLUsJA7UKQykMu8TBCmONcj1iFhMQrlL4Dli3ZXGGcl8ik98ZYI4cxQV3EYNUS4LmNti4XA7wck2yA0hgYgsK8zHlPNUEkvdnd0/ar+pbfqj0rF9YXtKWeyAiiS2eQBwMgUT0X08t+3nVY7xGaf2egG78NdNq80fpAPbu4YYy+UGe26vhkcqSSG76gGZnWd63+rXRtv8A7POHS8HW45Z2dSr90hh2ZJgCV2PHwqcTGaj+XX0KOGnL17N89aDn7M2WzlQwHeIgkjVssA6bb0v1kb7Iff8A7VwuH6Aurc7S4WXIc1vsmS4WKsGXME0Hv/WgOst2+2IW/btMuVYPcKkwWIhtlMNG3CnHqoveH7i7Dq0z0gdY2+yH3ufpT3OsTASbUA6fFueQ01PgK89x3S+UZsxLFZEgP4idBC6bSeI03rnLvWtiwnMDMFzlUgEd7Kg0UajQct6rvp/2fUFha7nrWP6SxNxYULZUTmIuKbpjgv1Z5gHfcEVDo/pHsbaBLYIzExm+pbRJJG5Mgk1y3QljFXWW5ae12dpkDZgYuIxlgGMiYnaPEjUV0fRIBVznBIu3iQWDFVZhl0OsdzSlgyzy18jxIqCNE9ZH+yH3v7VW3WZvsh97+1U33jlr4jXx12qhsQogEBTzkR+Miu14cTmzBf6zt9kPvf2qB6zv9kPvVSNRwP8AnOqwJgAac5jx3qe2irCf1nf7Efe/tUf1of7IfeoZkG0Aj5/Ma1WdNh8h+VTkQ7DT1of7JfvVH9Z3+yX71Am4sxIJ5acPSosN9gPKIpZUM0P1mf7JfvUv1of7NfvVnMPKOOn5zTqJ1H4T+NGVAaP6zv8AZL96m/Wl/sl+9WdlOsj11/CmBG0fKPnSyoZpfrRc+yX7xpqzEInf00Me1KjKgLThd9NtT3pHrBqp8DMSSZ11iB5EHWibbkjVXUTHxKw84DbVYLIJkDbfYGPIGfevR3OUDOE4b8NGYD84qQwhA0+KDpmOn4aUWticsSZ3jKIPgYmkls6EhVU8c2pjnB1NACs9W3xFsG1dtXLcnOFc5jH0Gn4ddCNCY5TQ79mLi2cyC5Bm3JJCgESsbgZRtzisjrTgns//AFeHa5b+u9tip5B+6NRwIM8+dZOF6/XgR21uziAslXyhLiyCpKkCAYJExOprgxcbFw5VozaKw2tTrbjKBCjvEwshl1M6yfiAgt5Cm6Qt28PaAa4oVtMzGPF2mNSROwOpFc3a64pduA9uLHdygXbBux/OrcdJJBOgrN6bw+Kxj5w9m+qiFFl0AA4xaJDAnc6H5Ck+u0f4dfoZuD4OrtdZ8GWhHMxuLd3LA5AJm5bgUP1m6KF02LqFWR5t9whvjDMCDPhWP1RwbWHvPft3LZ7FlTPbdczkgwJEcDrXWJpb6NkqQl20rEwCD2YAYyBpuJPONZEzLqO5gvPp4HhaSXk1urnQ+TD2gSF0OYZtWMwZHE6amtBOjw5kOCFmTmB0G+gmauXEotlndkNu2jMRue4CzaZtdp31PCsPo/8A1DwLsVN02wJgsjgHnOURpXXHFjGKVox31Mjr50c37M2QGeWKrmRTlJtuGysRID2yP5q5PpHopzawq3bZDZcW0QxUXLjgoCEnQgHTlXV/6q4m6i4e7Zu3ApLqSGZVaQrJ3CdNA24HlXnh6cvEyWRiOLWrLH3ZDXn9Q0ptM3hiqNWdH1T/AGf6Qb7ZHuOGlg9vMSzM8ZhIBnfxrsuqdoHD2zzDGfMkzXm9vrZfGkIfIOn/APNlozDddrqgghv5bjFfUXs5nf4WG9ZZ0aLGjZ6dhrSmcpBrBGGVVYXbt4XO0ublwuQ3CUg/DomWuX6O68NbfMdQQY7qsdxIIzry510OH/1DQqSxA1Ajswu4J2F9jGm8cRTw56al4jinoyzBrbF4pbudoGRm3QlSjKNSBOubj9WugwfQIPb59chMbDa2hj7xPvXPp13tOdOyiVBl7qnvHgotNPGuyw3TysLqoCc1y4ICH6AUHvFhA03y1MpK4xvkXfhDd68GVh8FyYgaiFIyg+Eeo9Zrm+pTPdxGP7wlWQCdO7N0iTz13rsixY6rBKnQ5TIWJMa8x7isjoy2VxmLCwv7GwTJymC12T8OukbDlXoyilKNef4MW21qF3cJd1kLH1iWn0Aiq1wbKJYiOMFgNT47Gt7DLmACamJGqkAc9p9zXMddcUy4S+bblLoylQFXNKuuYER3e7O9VPEjFasqMG3oWtgiR3Tw3JHH94Gm/QiNOHiWA15GNa8jwfTF9sRaN27dcC4hZTcYgqHBaUBjbhFer9NrdGEbsTcS4VVkOqEaqSveMiRI12nhXPHqFNulsrN5dO4VbrWh/wBBaZnfTUnYacQSefCqbuEeTGvKFIHjJO4rjupmNvNi2XEXr5KLcLKbjyuXj3jGmvhXoTG4dWVY4EFiNeY0FGDjLFbpbF4/TvBSt7mddwpUCZPkBx1Mnl5U3YHQzwkbbfjV3bn4YTfi2p5QQDJ9andVpAga76k6/dMesVqznQGMOdzPnBPz5VFsOx0mCeGg/Gae5emVYErtERr76DxpuwWO8uYgyAwzR5aGR71IxuxYaS2Y8SBHPXSnt2SfpDXy0q29rpA8IBg+cfmKiwYHQhTGpiRpzJigZQLBJhSwjwIiP4hFNRguaEZg3EkRpy09qVABX6K0nNkJ32I25w3ChrN24JDZNSYIVhMcgWM0Pdzs5ZAQP4fCT9Jc2nnU8jAAq5LRrAA0A3IZj6713I5WX22QmWXvRvGWDtqY005zUb6kCSQYIgZ/lDAe9Twp7gm6ApnQhIJ4gGAvoalYBLd2BEDRUUzPxAg/L8aq1wKh02hsrhgQQ8HRtI32gkV5L030KcPiWtqZtnVGGYgKZIB8REfOvbVw6gagGI35+A5mub61dFLdQ5IFxTKHRZmBl3kz/SuLHXcXyNUqR5Fi8G4IJXflrP8AkUMle6WeoaXLILk544iBpv4+tLC/6eYdXBu9mwEGI8952EgenKuR4LezKys8r6v4/EdottMVctZpjMzFJGoBBMCfKupxPR3SDwbiYXF8iwXN6HuHbxrT6Y/08wLT2GKFp9YVriss8NCZGx965VupfSNgk2TnG+azcjTmYI0qHhyW6DKzS6XvYhrJtXej7iazntM7QYjUd4EEbiRsNa4/E2UFyYVNIyOjD6IBMc5BM8zXZdGYbpwllVLpyiSLgtnNqogM257077A1Xiut2NwzhMVh1BiMro6zIDbyQdxw41g9HS2+/BU25XKd35MnpvrPicVZSxd/RyqMGVkOVgQrKBqQCIY8OArBFh/qk+UN+FdkOueDuf73R9onmuQk+6g/Opf9pdDP8eGu2/ImP+Nw/hVtXyZuMXscSVYbq3sagbld6tjoZ/hxGItff/O2asPQPR7DudJkfxlT+OWppi7aPP7ZmR4SPMf2n5Uga7puquGzDL0nhjPErakRqP8AqeevlVrdSbWkdIYUj/u7X5NSaYOF/a/2cLYuZWU8Awbxha7VOmMN2z3P0p8jRCCzdhef0hM+VXHqSo/++w0f93a/9VQbqlbXfpDDj+S2P/PSlht7oeHeHLMt/v2W2+ksPduMz4ssLdtiiHDRouuQFn3Jk10PV6/etN2jmzYPYiQzWWkrdvMogNOiOumh1iuOxPQ2FQgN0mhPDIo8zqLlUPgcCurY66f4QT7RNLty4dff35+R1/Fza/Gr+h3XSfTEu7/pNo5lglu02jZFtpoPCRxk61z+I6WsQxe7Lpau5RFy2HuZf2Q0uCDm1lgRpwrmrlrowam7iH9I/wDIKgMb0ah0sXW82/8AeKpYMKp0/b1YfFz40+RR0H0kbFx7j9iTcDAsGl0zblIVhPsTqJE10y9epGVj2mgGYW5c92DIMBjOu/Dxms7A9N2GMYfo8XGEfRDEecK0V0iYrpLKTYwCqoAnXnwynITVOKquPkR3pt3epj4fHEsGt4XFO8MpItraDdoZbMQH08Jrr+jLmNuAJ+gADSM94AaCNlgx4CKyLQ6ac92wi6x3eyJ/5OaKt9H9MCO1D5G0LG4iBdYJhWWfWQaTlW1mU8SW1N/p/wANaxjWuqWcWU7xCi231dNQ5MyQdjtFSuaCWWdOBzH+9dFh7vR+HCZrtlQAAO0uIo0Gg3g6Vo3umMMRmN3DlNJYupAgyNdt53rqWNSSSNI4dLVnGXFEQTA370oRx1P+TSsnTQqORI/vr8q7DpV8Pdy5sjHdSDqRt8QG2tBXkwh0GTNBAAu5WnyJ/EGn3k1sVko5W/hmMR2enFlE+hBMVS44EyTyYCI+r3Qa6mz1bR0IF0gfRyudPBoYZt/CrsJ1RVEIZ3Yxpl2HLRiS3qarvRFkZyVnBBdgzNvLFmPzkCnrcXquyuRKkGYJciBwlZ08gOO9NT7kfIsrMW5Z21BG575DaawQDt5iqGZVgouvE5jr6/2q+90gx3eYEQGQkHy4D1oUXWhu/cYbgjXL6iTXoW60OUuXHQNmI2PcZjrwgJtVn6QVQd8oTwS27NHiAZBjwFU4XFEqcoDfzODtM6LB+dRsdJDPEjNyV1nf3ijigIY/FkqHVrux0JZcx9TpziRWClvFq027rEOZmLRKxrqZZ58INdjMgkLqZmWgeunhVNoQRmVo8Az78yBpSlgxYs7OWxgxbkFsVeTMSIzkmYiNgy6/ujzqpcK6qBcuXnUmNbiqBGkAPrFdxkQHMMngePzBPPlUEvLMbngSDGvpHE0diHAZ5HAnq5mud1AV3j4pA13UaH5RUsV0BdX4QQCo0BcaHYEEmR5gfOvQuzJABOvIER7kGhUsMZzBQZ+i2bTmTG9Q+nXkuM1WxldAPiEaLnaZFEKVuvoYiSIlh4b0Ve6TxJVkZBetkx2d2boO+neUHlzii8Tet2wpu3LaoCB3iNfcjXU1U2NRz+xvLB/dZx5gh4GhpfDQe+4u61scd0z0ThQJfCXLbHUtYvSuvDI6PGsaKKxMX0TaYD9HGKzRqGt27gHDUqyka/u16jetLlHaNaAEazv4mSfGrsKqMYChhwaVg+O86R86yfRQth3PX0PE36KvA/7Z9mHzyxNX2OgsS21m4Tw0OvlMTXtdjowIwMuPA97x0nX/AOaldtDLsSSY1UzprMCKXwUPIZ/R40erOMGn6O8+JRf/ABMKrfq9ih/0fD47Z28mr2y3hLTbus94CCvEjTwO2lMuDSIYoP5/yJ086XwWH5YWvH7nh79A4sGOxM8e8pP461YnVnGkH9g2m/etiPd69ru4K2DLQAdQZMcNYOnM0Dfs2VJbOZ5lyFG+ujAbE0fBw4sMy8HleF6oYlxOayDvlNwsw9LYatnDdRrAAN/GjNElLVpj6do5HuVrvntKVBUoFIkQFfMDpuQSdSPnVGH6Lz/HZw/MNlzT6BQBWb6WK5NE14OQt9R8OoDFcTdEzOeyiMOWZc3yajrXRSWT2uHwSKBtnL3wSI18NuddnbzINQgOwywNOR71U3cVbLZXKZm2BKGY30zE+1V2IrgeYwcV0/jXAUKyCNgVCkfwgfmfGarXpPHnuguAY7xAUewUx5GujawhbdNNAuVWHDYQYpXiiMCF728qAT4fnVLDiuAbb5OWxOHx1wkduo5kKJnzYD8qjd6p3Lqftr2IYjnc3P7qCYHpXTvaLaqqmd5zBvcVHEYa42ivbB2AYE6TsRuferVcCy+TnrvQZuqVftWiNXzOBHIudD4bUh1PsOB3FOURqxBE8RGk8aMt9BO052sFgNIN9QPJRd29qvt4RsgtlhMaslxSQeai8SQPejYEjM6P6IWwSlovDSGCsp3mCxzg6c60hgm+lecmNBmzjaJIeQ3rUreBVRJuXH8WAJkcskCjmtB1yhroHEENEeBM6eRqJUykYlnEOpIuPhmjQkTZcxoARbYAeUR4Vp4TpbIQUuO0CIF9CN5+kCfnU8L0aqAgOxE8WzDw0YHSrThrcRkBHkCDUOKKRo4frM4QnJcJ4Zmt7egI+VKsPD28pIS0ipvoBv8Aw5QB5zT1PaiPMwDEYJL0dtaQ5TxcXOHEMojy1qd6ykAIz29IlMqaeZ7vyqzE4V22JXyFsiT561Zgc4BD3EJ5qiiB5A7+telpwcepn4OyzED9KzeB/RTxiCwGY0VetCWzG20QCSbYjUbAb/3o3JOqtM8WRQD6kGqrePsJcKtcs5h9DMo1PgtOqCwW3eKt3VS4h4qqaRMTL6+k8aJa6ZMqAdNSJA9Mw/CliOlLKtqyq3AKO08RMJI04GgsX01ZEZDduMI7ttW5bAMRp5Uk0gYabd2JFy0z8AyNP4kcaJwouxFw2hG8CAPmZ48uFY2B6bs3Tku2r1tjpDi5tzAWPatE4K3a+BlUEahc+0fVBgHjMGqTvYQUtt1J76kGdFgbnx9tqfKwHeDEQNZXTyFRthDoLrLB30gjxlDFSeyG7rYi5qdMjxx5KR+FN2BKxdcmChaY1gTrsIJ8Kjewp4sw/dVbHE7sZn2qdxFAPeDmTzUnzKrNAYfE4kktbtrkGn+9c1B4/wC3p5mp+YE0VkcNNxQ0Da0dZ0Dc6NuWVkkOmvAjJzMgKYn0NXC8/wBUiTAYt/6/X8qi17KsmDwggzPGZp5QssW2SBlLHf4SoPlDtpp4c6jdOUjMQDEgHIW99JocKQ2Y7BdgWEacNSSKe1bk5tdORUzvuV70+EmkATZOaBlQqx1zMNB4KVj8Ki/RmHLmbev1hbLAz+8B5VK0CdAmnPuwPGDFUYy8qKQbgtsfrZVGx0Ig6etSxoMtdFiJUsNfh/aaxziJ9qoxNpiZ7jeAOn/Ix7isnA3yxORy44lLqjXgAp322rYFhm07S7MA5D2cjQ8mqGUgFlfOALbNpplKqo8u9B9qIsWiNCrqpnRgs5uOoFSuYVlUES7fvd3X+EN+RqjDXL6MWuBTyS2HGnAHM35Un6KRZiHCnu3JjSMgaPRYPzqk9L2ZhrgZhuoCLqf4jIqy65fN3AI4OqgDl3hI9xTWlIAzFBp9ZB67E1NJ7jsQ6Vt8HSZ0EAmB+8Gj51ccVAJClzyTMfmTQ3YEwVNsrxMoOPAFYJ8zUcReyAw9saxotsHTbRSZpZUx20FYjDi8sOO7yIf20NX4d1UQGBjh3vaTWIt4sYDXHk94IwBHI9+4ulRw2AzGLjPp9cJPhqsAnhxpOK8jTfg2rgLanOZ21SB97UVndI4MmJv3bQHAGzH/ACU6VZbw5We5dPIZbYJ8ZzR60PczOCHt4hTyZlUHxlCR7ikMmMFau6G65jYrcyz5hSAdtookYJQIPaERxIn01qm1gAACAREfVY6eMVdZF2folf8Al+FSxorVQggZ48c7R6a61Vayyf8Ac+5c5bajWrbtpmPwkeJaPbK1SNtgus+EvmjzzH+tIY1y6o0BYSOJI/HSnoXFLc+itkg7hgQD5lVinooLDLWFsE6KFjUarB8yTJnwNKxZjUW19EzAg8IL/nQxsWxqGAH708TOka1f2kaSIA4dqy6axppXcjksJu4mBK5QDpGisJ4w0T5TQ1/RTntz+93VnxkEg+g40PfsK4BcJrwykz47k1TcvoqTkuaaADUHXYLIiNdyOFN0gtsuwuJGdtNB9EuQI+6Ad/GjQFJJHPmgB1ggDWR6isgdIWWIOUARqGYqRHCIMec0Tbx1omVdDHIgxHPTX/NaWgrNJui41tqJOp7hUew0/Co41DBJCKDEwokx5d4bcz6UI4gHLk5jTL3j4wRJ5gVG27EQ+SDrBJJHOGgcp9qKCy4gBZV4M/EvZ5gBw1nT04U1hGMntHY7jObYJ9QB7RWfi7qKMw7Sf3RcJ12hWABqd3pG2yrLXEYnYoRJ5SR5c9qLVAHPeO5U5wNCJGo33057NQ1i9fffMFG4B1mZ56ek1VZxzoI0ImRpcgCPrZY086Is4tiQzQcxgZCHgzOpEkUk0Dspc3wB3UXWMpF25IHMnLzomxh3MF4mPitrcQHmYnXSirSg/vEzoG5eI/pVau+o7oiRDNGvMajSroVkr7oBlDODqB3gfdWIiKowPdYZr7sS0QbYldt3CRGlVm7cUkDsz4LuZHiTv5VKzibjHQCQNRmPzAj86lpDTNB0kks6iNiAsnTfKQRPlQlxrgUAutwToWhdPMAQeO9LELeaC2UEDx+Hjtv61TiyxtwtxlYHfIxA9CJ9AKVDsJxWKRyqsuh/fJEjlA023/GnOIW3EEkxqJLe0b+1Z1hI1uXHY837ZQZ3GW5C/wCbUdg8QjLNq5baCZNsg8xJy+R9qXA71It0qWIHYFwDIabXlsGB+XCi+4R3gF5AFWProY9DTK5AMAsQDoGUQJEHQAg6cuNAYi3m0AOY8O2IUgHaBIqGkVZTiuilvSxtJdQH4MtuAZ31ggwBT3kZRlWwqJB0koRG2qGCPX0orB27iqxCNPI3C3DhyHoKuYECVQyQJ76kT5Halux3oZ2DxDAZIaQCYVs8RGgV2OtaWGVyARccgk8FUjTiCDJqj9HmQQNOH7NvUQJB4amlaw5WQofyAtbeQIqGUmE4y48EIWBjfIrajxIyr7UCmJuwZF1iRtlSARue5GvrV1q6xkFTpOgE+W76coFEO9wx3GzCNSNPadKXoYNh5uEFi4PAEMusR8LAEetWENqGDnxVp8NgNKrxN66FYhRpyIUEaGMxmNZ4UsLecgE93j8IIHgGBHjrSHZG0zEQhZR+9lB5TIER4Ui7jTtC0QNIf5b0+LtpcEm6U8wgG8fFEj3qnDdGgHu3WIjgwZTtIyxAqRlyO6w2Y6//AI4I9AJHqPepmy3G4CfEa/541B7KgGGI4849tTWdh7F47Ynu66hUIB5amR6zxpUOwxMA0z2l6PqlLUe4SfnSrNOGxGfMLhYRGQqiKfUI2vqKVNoWb0V4bENkBLSY3IA4+AHKjLYnWBrl+ivH0pqVdE26MUlZmXekbhZkDZRl1yhZOvGQflRPRlxmXvEmCg2HEgbRSpURkxUg/P34heGuUE6jxqNu7DwFTh9FdJMGNKVKtOExVuX/AKSQsws6cJ3g1ZbxByjbWOA+kdd6VKtWtTND37CtbGgWG+iAOPOJ9qps4YKwAOknguuk7RA9IpUqMqphY+Gxue89tkTKBOmZSdY1ggbCicXhkhSF4kbkwPCTpSpVEdxvkst4XWQ7CSB9HiCDw1341nJfclgWJhuS8ttqVKiQ1sZ3SOOYM0Be6WA7o17vH+1ZeIcrccyxKpmBzMuuh1FsqCPSlSrJ/wAAbXRYZ0AZ38wxXYgfRjmaljMEjovaLn1EZixiZ21p6Va4aT3JloFHoy2LaGGMldCzECeQnTep2ej7dm42RBIRmnWZHkaVKs56FxGOIKOhUDUid/pHXj4D2rSxmJOQ7d2CN+J5TFKlU1bVjujOwydoSfgP7kCs3pTFsmVdDmIBJ7ra6bpFKlVNbk26RG22SyrgsS24LuwnmJM0beukANpMOfhX6JMaxPClSrOi0wgXyAvjHpPI71rrh17oj4hJO59CeFKlUz0RcQW50YoIIa4I4B2A2nYGKpuWBp8R82Y/nSpVNj5LWTIDBOx3JP8Ah8d6pbBBiGZnOp0kRoRHCfc0qVTwVyE3BGXxnXb8KvazCg5m99NfClSqXwNAOLtkqDnf0y8vKnpUqtBR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1" descr="data:image/jpeg;base64,/9j/4AAQSkZJRgABAQAAAQABAAD/2wCEAAkGBxQTEhQUEhQUFhQXFxcYFxYYFxUWFxcYFBUXFhgXGBYZHSggGBwlHBcVITEhJSkrLy4uGB8zODMsNygtLisBCgoKDg0OGxAQGzQkHCQsLCwsLCwsLCwsLCwsLywsLCwsLCwsLCwsLCwsLCwsLCwsLCwsLCwsLCwsLCwsLCwsLP/AABEIALQBGAMBIgACEQEDEQH/xAAbAAABBQEBAAAAAAAAAAAAAAAEAAECAwUGB//EAEcQAAIBAgQCCAIGCQMBBwUAAAECEQADBBIhMUFRBQYTImFxgZEyoUJSU5KxwRQWI2JygtHh8AczokMVc7LC0uLxJERjg7P/xAAZAQADAQEBAAAAAAAAAAAAAAAAAQIDBAX/xAAuEQACAgAFBAAEBQUAAAAAAAAAAQIRAxIhMUEEE1FhFHGh8CIygbHBI0KR0eH/2gAMAwEAAhEDEQA/APUjcAqAxFUKkiokEUUgsLNw01y5I3qo3aoe9TSBshcuAVSbknkKpxN3Ss9ukWGsCK2UWzLY2Jio4fEENIrJXpInhWh0bdztlpONLUaZ0uGvSJq3tDQtgQIqbXK5GtToT0L5pqrtmmNypoZeGiom7QrXKov3dYFUoEuRbisVArHa9mOk0RjRK760Ph7bV0QSSMpNtheGxDbcKLVwRrQUEU4JmirFZawqM1KakqVeatzPKnsQLRvTBppHClm30ok4YAaVLmrKUNChNTFWi1VgtKoqKvS7jew1hpbhFoaVFkApG8AtZ97G8BWcbbNHQaaYtWbbvHnRb3oWauiUWLU8tZ2HxBY61pJRLQEQKmohKIioswoU2JwRUbZpdifCnNykl2nmkTkiRNnxFNVpeKVLNIeSIAt+kblU081WVBmY5qD7Gpg0nWmLUAVc2hoDpHCR6a+cVuW7cazrSv253qlKmFaHJWjJAJPpXQdFFbesyTxP9KAv4Eg6Dmapw9w8auSzISdHUtjpq21emsTD3hRS3hsa53A0zG1dvQNKBfEmoWPOrUA41KikPNZUt1t6Qc78aMeIofKJqkJlPZMx1olbRAplerHeaYiPZmkLdLNT5jRbFSGIMwKvVYFDuTUSSdqTtjVIIW5FD3ekANjxP4mqroY7GgjhGIHr+JoUVyGbwaNi/mOtWXH1rMs2CONEKvjTcQUgbEYszA2p8P3qJXDip9nFOwI3beUVA4R3Ua6UQp50VbuVOZodJlGEwWUb0ZEU4eqneotsrREy1MyVAVLNRsAsoqkMFmKleuAbzQ6XATA39KtEsIBmmohDFKozDox4p4pU9bGVjhaeDUZpwaQWIb1JvKmBp81IZF1B3FDXsGkEwB48qLmmpptCMkYNgdNQdaKs4eNW2q/B6KByEfdOX8qljDCOeSsfYGm5MdFi+FPFNYHdXyH4VYBU2AlpmFPFIL40AJacmm7PxqQt+NAUxxUqQWpUrKojTVIiomiwoWlV2T3RHM/ialmofAhoaSCM7xEggZ2EHnqDSbpjStDtZPOmt2avJppqrJoYaVIGmqS0DHFTmo+1QyHnSAsa7FC3MTBqb2PGqjhBxmqVCbZfbxg41cMUvChFwwFWBQKTSGmxrl6T4VFX10qo2ydasW2OO9OkTbCFu09Upod6VKirKKeo04qjIenFNT0DHp6anpAKnpqcUAD2W79xeRVl8nEf+JX96z+tPSiWrJVrq22uAhcwJzRGdRGxgxJ2mtXLDg8SsT/CZA+bVzvXvoq1iMP+0DEIWYMrZSrBGA46iYB/yE9hrc6LB4hHXuMGywDB2O0fI+1X1yXQuBxdiwv6O9m4H/aEXVuAy+sdorTAED4Wo1+lsWgGfCZ5IB7C/beCTAlby2yPnSi9BtanQ0qyh0qRAexikJj/AKaXAJ5m0XFFjErx7UedtwPfLFMQVFPFZz9J2tkcMefaZV9Wn5CT4U3R9hy7XO0JQgQoJZTvr3pI4bET4aCgZpUpqJJ5e39KQagVjzTUxNNNMLE3Gh+jnaGkj43iNNM5/PMfWrrjGDlAJ4AmAfWDHtQnQlxmtkuuVu1vaBs0ftn4wPw5VLStFJ0mHAU9NNOKYrHFPNRpRQFkqeozSmgLHpVDNSzUBZKmaolqiaAssFMRUM1ImgLJaUqgKemFlQp6hT06JJU9Rp6KAlT1GnAooBxUgKYCs58Q15zbtGEUkXbo5je1bP1vrN9Hb4vhKAfFYkllyCURwHeeJPZlV5wGJJ4RGpnKD1q79soNFUpMc+0UR5a+48K1MYiraKCFXIRyCqo1bwAH5VjdaCBhrbD6VwNwOhtXGGv8q6jlUSLitToejli1bBEQi6cu6NKsuWwzLI2kzx5DX1PtUf0kEAIMxyrIGw7o+I8PLfwqu1h88tcMgmAo0WF01H0tZOumu1KGsUElUmMcQ2aLf7QbHgF//ZsfIAmpXLQgteaVAkjZABzG7evtREBQABA2AA+QAqjG2C1t+8VOUwVMFYEyDz8f8NE2D9FFrttHcqUPfTLsyklrZI2EKV9qNfDId0Q+ag/lT4K1lt215Io9lAq2KABzhV4Aj+FmUeykVFsKOb/fY/iTRJFNFMQKcMeFxx9w/MrNR7Jh9NvVUP4AUXFNFAAF61eIIW5bgqQO40gkROZbg/CuG6ldA4lrhu4i/PYXGQqrOwuFd5LH60GeM616Kyz4HnxrnuraPbS8uYsBiWUPK5mLXFVywywIGunI1LRcWb/ajQnSefjtrtU6h2H7zR/Lw/lqJw43lt50MTHON6epOhbSpqRNMB6Y000xpAPNNTUxNAEqVVzUlpgORSpUqQD0qYGlTA4v9cLn2C/fP9KX643PsV++f6VngeP+etOo015/5Fej2oeDnzs0B1xf7Bfv/wBqf9cLn2C/fP8ASgAeWv8AbxiphY3P4U+zDwGdh364XPsF++f6VIdcLn2C/fP9KC+fpQbI145V0tfScaM/7qcQvNh5DnR2YeBZ2F4nrddvdy2mRJh3VyGYD4kttHdPAuNtQNdVNs9aTbUKuHRUUQAGgKB4RQ9u2FAAWANBtw2EcKrFss20qpE+Lbgemh88vjR2YeAzs1L/AE/dhpw8ZoAktrxgabbk+ftymP6wXcVdS25KoSciZMqgZXTNJEt9KDtwrQxNklDcVfiI2GuQTB04Hf8AmrBx1mb+GJkEusTvlDCSBud59DXkdRiOOL21H9T3MHoFLon1efZ/l/Wv8814O+PWFrY7NbK93ughtyNM0R4TU160MAALI00Az8vSg7N6YIBmBuNASJkxJ228zRtkL67nQfn+FetDAg4rQ8OWI7Zda6bvQX/RyR9aTlHgDFCdJ9YFu2mSLUsJA7UKQykMu8TBCmONcj1iFhMQrlL4Dli3ZXGGcl8ik98ZYI4cxQV3EYNUS4LmNti4XA7wck2yA0hgYgsK8zHlPNUEkvdnd0/ar+pbfqj0rF9YXtKWeyAiiS2eQBwMgUT0X08t+3nVY7xGaf2egG78NdNq80fpAPbu4YYy+UGe26vhkcqSSG76gGZnWd63+rXRtv8A7POHS8HW45Z2dSr90hh2ZJgCV2PHwqcTGaj+XX0KOGnL17N89aDn7M2WzlQwHeIgkjVssA6bb0v1kb7Iff8A7VwuH6Aurc7S4WXIc1vsmS4WKsGXME0Hv/WgOst2+2IW/btMuVYPcKkwWIhtlMNG3CnHqoveH7i7Dq0z0gdY2+yH3ufpT3OsTASbUA6fFueQ01PgK89x3S+UZsxLFZEgP4idBC6bSeI03rnLvWtiwnMDMFzlUgEd7Kg0UajQct6rvp/2fUFha7nrWP6SxNxYULZUTmIuKbpjgv1Z5gHfcEVDo/pHsbaBLYIzExm+pbRJJG5Mgk1y3QljFXWW5ae12dpkDZgYuIxlgGMiYnaPEjUV0fRIBVznBIu3iQWDFVZhl0OsdzSlgyzy18jxIqCNE9ZH+yH3v7VW3WZvsh97+1U33jlr4jXx12qhsQogEBTzkR+Miu14cTmzBf6zt9kPvf2qB6zv9kPvVSNRwP8AnOqwJgAac5jx3qe2irCf1nf7Efe/tUf1of7IfeoZkG0Aj5/Ma1WdNh8h+VTkQ7DT1of7JfvVH9Z3+yX71Am4sxIJ5acPSosN9gPKIpZUM0P1mf7JfvUv1of7NfvVnMPKOOn5zTqJ1H4T+NGVAaP6zv8AZL96m/Wl/sl+9WdlOsj11/CmBG0fKPnSyoZpfrRc+yX7xpqzEInf00Me1KjKgLThd9NtT3pHrBqp8DMSSZ11iB5EHWibbkjVXUTHxKw84DbVYLIJkDbfYGPIGfevR3OUDOE4b8NGYD84qQwhA0+KDpmOn4aUWticsSZ3jKIPgYmkls6EhVU8c2pjnB1NACs9W3xFsG1dtXLcnOFc5jH0Gn4ddCNCY5TQ79mLi2cyC5Bm3JJCgESsbgZRtzisjrTgns//AFeHa5b+u9tip5B+6NRwIM8+dZOF6/XgR21uziAslXyhLiyCpKkCAYJExOprgxcbFw5VozaKw2tTrbjKBCjvEwshl1M6yfiAgt5Cm6Qt28PaAa4oVtMzGPF2mNSROwOpFc3a64pduA9uLHdygXbBux/OrcdJJBOgrN6bw+Kxj5w9m+qiFFl0AA4xaJDAnc6H5Ck+u0f4dfoZuD4OrtdZ8GWhHMxuLd3LA5AJm5bgUP1m6KF02LqFWR5t9whvjDMCDPhWP1RwbWHvPft3LZ7FlTPbdczkgwJEcDrXWJpb6NkqQl20rEwCD2YAYyBpuJPONZEzLqO5gvPp4HhaSXk1urnQ+TD2gSF0OYZtWMwZHE6amtBOjw5kOCFmTmB0G+gmauXEotlndkNu2jMRue4CzaZtdp31PCsPo/8A1DwLsVN02wJgsjgHnOURpXXHFjGKVox31Mjr50c37M2QGeWKrmRTlJtuGysRID2yP5q5PpHopzawq3bZDZcW0QxUXLjgoCEnQgHTlXV/6q4m6i4e7Zu3ApLqSGZVaQrJ3CdNA24HlXnh6cvEyWRiOLWrLH3ZDXn9Q0ptM3hiqNWdH1T/AGf6Qb7ZHuOGlg9vMSzM8ZhIBnfxrsuqdoHD2zzDGfMkzXm9vrZfGkIfIOn/APNlozDddrqgghv5bjFfUXs5nf4WG9ZZ0aLGjZ6dhrSmcpBrBGGVVYXbt4XO0ublwuQ3CUg/DomWuX6O68NbfMdQQY7qsdxIIzry510OH/1DQqSxA1Ajswu4J2F9jGm8cRTw56al4jinoyzBrbF4pbudoGRm3QlSjKNSBOubj9WugwfQIPb59chMbDa2hj7xPvXPp13tOdOyiVBl7qnvHgotNPGuyw3TysLqoCc1y4ICH6AUHvFhA03y1MpK4xvkXfhDd68GVh8FyYgaiFIyg+Eeo9Zrm+pTPdxGP7wlWQCdO7N0iTz13rsixY6rBKnQ5TIWJMa8x7isjoy2VxmLCwv7GwTJymC12T8OukbDlXoyilKNef4MW21qF3cJd1kLH1iWn0Aiq1wbKJYiOMFgNT47Gt7DLmACamJGqkAc9p9zXMddcUy4S+bblLoylQFXNKuuYER3e7O9VPEjFasqMG3oWtgiR3Tw3JHH94Gm/QiNOHiWA15GNa8jwfTF9sRaN27dcC4hZTcYgqHBaUBjbhFer9NrdGEbsTcS4VVkOqEaqSveMiRI12nhXPHqFNulsrN5dO4VbrWh/wBBaZnfTUnYacQSefCqbuEeTGvKFIHjJO4rjupmNvNi2XEXr5KLcLKbjyuXj3jGmvhXoTG4dWVY4EFiNeY0FGDjLFbpbF4/TvBSt7mddwpUCZPkBx1Mnl5U3YHQzwkbbfjV3bn4YTfi2p5QQDJ9andVpAga76k6/dMesVqznQGMOdzPnBPz5VFsOx0mCeGg/Gae5emVYErtERr76DxpuwWO8uYgyAwzR5aGR71IxuxYaS2Y8SBHPXSnt2SfpDXy0q29rpA8IBg+cfmKiwYHQhTGpiRpzJigZQLBJhSwjwIiP4hFNRguaEZg3EkRpy09qVABX6K0nNkJ32I25w3ChrN24JDZNSYIVhMcgWM0Pdzs5ZAQP4fCT9Jc2nnU8jAAq5LRrAA0A3IZj6713I5WX22QmWXvRvGWDtqY005zUb6kCSQYIgZ/lDAe9Twp7gm6ApnQhIJ4gGAvoalYBLd2BEDRUUzPxAg/L8aq1wKh02hsrhgQQ8HRtI32gkV5L030KcPiWtqZtnVGGYgKZIB8REfOvbVw6gagGI35+A5mub61dFLdQ5IFxTKHRZmBl3kz/SuLHXcXyNUqR5Fi8G4IJXflrP8AkUMle6WeoaXLILk544iBpv4+tLC/6eYdXBu9mwEGI8952EgenKuR4LezKys8r6v4/EdottMVctZpjMzFJGoBBMCfKupxPR3SDwbiYXF8iwXN6HuHbxrT6Y/08wLT2GKFp9YVriss8NCZGx965VupfSNgk2TnG+azcjTmYI0qHhyW6DKzS6XvYhrJtXej7iazntM7QYjUd4EEbiRsNa4/E2UFyYVNIyOjD6IBMc5BM8zXZdGYbpwllVLpyiSLgtnNqogM257077A1Xiut2NwzhMVh1BiMro6zIDbyQdxw41g9HS2+/BU25XKd35MnpvrPicVZSxd/RyqMGVkOVgQrKBqQCIY8OArBFh/qk+UN+FdkOueDuf73R9onmuQk+6g/Opf9pdDP8eGu2/ImP+Nw/hVtXyZuMXscSVYbq3sagbld6tjoZ/hxGItff/O2asPQPR7DudJkfxlT+OWppi7aPP7ZmR4SPMf2n5Uga7puquGzDL0nhjPErakRqP8AqeevlVrdSbWkdIYUj/u7X5NSaYOF/a/2cLYuZWU8Awbxha7VOmMN2z3P0p8jRCCzdhef0hM+VXHqSo/++w0f93a/9VQbqlbXfpDDj+S2P/PSlht7oeHeHLMt/v2W2+ksPduMz4ssLdtiiHDRouuQFn3Jk10PV6/etN2jmzYPYiQzWWkrdvMogNOiOumh1iuOxPQ2FQgN0mhPDIo8zqLlUPgcCurY66f4QT7RNLty4dff35+R1/Fza/Gr+h3XSfTEu7/pNo5lglu02jZFtpoPCRxk61z+I6WsQxe7Lpau5RFy2HuZf2Q0uCDm1lgRpwrmrlrowam7iH9I/wDIKgMb0ah0sXW82/8AeKpYMKp0/b1YfFz40+RR0H0kbFx7j9iTcDAsGl0zblIVhPsTqJE10y9epGVj2mgGYW5c92DIMBjOu/Dxms7A9N2GMYfo8XGEfRDEecK0V0iYrpLKTYwCqoAnXnwynITVOKquPkR3pt3epj4fHEsGt4XFO8MpItraDdoZbMQH08Jrr+jLmNuAJ+gADSM94AaCNlgx4CKyLQ6ac92wi6x3eyJ/5OaKt9H9MCO1D5G0LG4iBdYJhWWfWQaTlW1mU8SW1N/p/wANaxjWuqWcWU7xCi231dNQ5MyQdjtFSuaCWWdOBzH+9dFh7vR+HCZrtlQAAO0uIo0Gg3g6Vo3umMMRmN3DlNJYupAgyNdt53rqWNSSSNI4dLVnGXFEQTA370oRx1P+TSsnTQqORI/vr8q7DpV8Pdy5sjHdSDqRt8QG2tBXkwh0GTNBAAu5WnyJ/EGn3k1sVko5W/hmMR2enFlE+hBMVS44EyTyYCI+r3Qa6mz1bR0IF0gfRyudPBoYZt/CrsJ1RVEIZ3Yxpl2HLRiS3qarvRFkZyVnBBdgzNvLFmPzkCnrcXquyuRKkGYJciBwlZ08gOO9NT7kfIsrMW5Z21BG575DaawQDt5iqGZVgouvE5jr6/2q+90gx3eYEQGQkHy4D1oUXWhu/cYbgjXL6iTXoW60OUuXHQNmI2PcZjrwgJtVn6QVQd8oTwS27NHiAZBjwFU4XFEqcoDfzODtM6LB+dRsdJDPEjNyV1nf3ijigIY/FkqHVrux0JZcx9TpziRWClvFq027rEOZmLRKxrqZZ58INdjMgkLqZmWgeunhVNoQRmVo8Az78yBpSlgxYs7OWxgxbkFsVeTMSIzkmYiNgy6/ujzqpcK6qBcuXnUmNbiqBGkAPrFdxkQHMMngePzBPPlUEvLMbngSDGvpHE0diHAZ5HAnq5mud1AV3j4pA13UaH5RUsV0BdX4QQCo0BcaHYEEmR5gfOvQuzJABOvIER7kGhUsMZzBQZ+i2bTmTG9Q+nXkuM1WxldAPiEaLnaZFEKVuvoYiSIlh4b0Ve6TxJVkZBetkx2d2boO+neUHlzii8Tet2wpu3LaoCB3iNfcjXU1U2NRz+xvLB/dZx5gh4GhpfDQe+4u61scd0z0ThQJfCXLbHUtYvSuvDI6PGsaKKxMX0TaYD9HGKzRqGt27gHDUqyka/u16jetLlHaNaAEazv4mSfGrsKqMYChhwaVg+O86R86yfRQth3PX0PE36KvA/7Z9mHzyxNX2OgsS21m4Tw0OvlMTXtdjowIwMuPA97x0nX/AOaldtDLsSSY1UzprMCKXwUPIZ/R40erOMGn6O8+JRf/ABMKrfq9ih/0fD47Z28mr2y3hLTbus94CCvEjTwO2lMuDSIYoP5/yJ086XwWH5YWvH7nh79A4sGOxM8e8pP461YnVnGkH9g2m/etiPd69ru4K2DLQAdQZMcNYOnM0Dfs2VJbOZ5lyFG+ujAbE0fBw4sMy8HleF6oYlxOayDvlNwsw9LYatnDdRrAAN/GjNElLVpj6do5HuVrvntKVBUoFIkQFfMDpuQSdSPnVGH6Lz/HZw/MNlzT6BQBWb6WK5NE14OQt9R8OoDFcTdEzOeyiMOWZc3yajrXRSWT2uHwSKBtnL3wSI18NuddnbzINQgOwywNOR71U3cVbLZXKZm2BKGY30zE+1V2IrgeYwcV0/jXAUKyCNgVCkfwgfmfGarXpPHnuguAY7xAUewUx5GujawhbdNNAuVWHDYQYpXiiMCF728qAT4fnVLDiuAbb5OWxOHx1wkduo5kKJnzYD8qjd6p3Lqftr2IYjnc3P7qCYHpXTvaLaqqmd5zBvcVHEYa42ivbB2AYE6TsRuferVcCy+TnrvQZuqVftWiNXzOBHIudD4bUh1PsOB3FOURqxBE8RGk8aMt9BO052sFgNIN9QPJRd29qvt4RsgtlhMaslxSQeai8SQPejYEjM6P6IWwSlovDSGCsp3mCxzg6c60hgm+lecmNBmzjaJIeQ3rUreBVRJuXH8WAJkcskCjmtB1yhroHEENEeBM6eRqJUykYlnEOpIuPhmjQkTZcxoARbYAeUR4Vp4TpbIQUuO0CIF9CN5+kCfnU8L0aqAgOxE8WzDw0YHSrThrcRkBHkCDUOKKRo4frM4QnJcJ4Zmt7egI+VKsPD28pIS0ipvoBv8Aw5QB5zT1PaiPMwDEYJL0dtaQ5TxcXOHEMojy1qd6ykAIz29IlMqaeZ7vyqzE4V22JXyFsiT561Zgc4BD3EJ5qiiB5A7+telpwcepn4OyzED9KzeB/RTxiCwGY0VetCWzG20QCSbYjUbAb/3o3JOqtM8WRQD6kGqrePsJcKtcs5h9DMo1PgtOqCwW3eKt3VS4h4qqaRMTL6+k8aJa6ZMqAdNSJA9Mw/CliOlLKtqyq3AKO08RMJI04GgsX01ZEZDduMI7ttW5bAMRp5Uk0gYabd2JFy0z8AyNP4kcaJwouxFw2hG8CAPmZ48uFY2B6bs3Tku2r1tjpDi5tzAWPatE4K3a+BlUEahc+0fVBgHjMGqTvYQUtt1J76kGdFgbnx9tqfKwHeDEQNZXTyFRthDoLrLB30gjxlDFSeyG7rYi5qdMjxx5KR+FN2BKxdcmChaY1gTrsIJ8Kjewp4sw/dVbHE7sZn2qdxFAPeDmTzUnzKrNAYfE4kktbtrkGn+9c1B4/wC3p5mp+YE0VkcNNxQ0Da0dZ0Dc6NuWVkkOmvAjJzMgKYn0NXC8/wBUiTAYt/6/X8qi17KsmDwggzPGZp5QssW2SBlLHf4SoPlDtpp4c6jdOUjMQDEgHIW99JocKQ2Y7BdgWEacNSSKe1bk5tdORUzvuV70+EmkATZOaBlQqx1zMNB4KVj8Ki/RmHLmbev1hbLAz+8B5VK0CdAmnPuwPGDFUYy8qKQbgtsfrZVGx0Ig6etSxoMtdFiJUsNfh/aaxziJ9qoxNpiZ7jeAOn/Ix7isnA3yxORy44lLqjXgAp322rYFhm07S7MA5D2cjQ8mqGUgFlfOALbNpplKqo8u9B9qIsWiNCrqpnRgs5uOoFSuYVlUES7fvd3X+EN+RqjDXL6MWuBTyS2HGnAHM35Un6KRZiHCnu3JjSMgaPRYPzqk9L2ZhrgZhuoCLqf4jIqy65fN3AI4OqgDl3hI9xTWlIAzFBp9ZB67E1NJ7jsQ6Vt8HSZ0EAmB+8Gj51ccVAJClzyTMfmTQ3YEwVNsrxMoOPAFYJ8zUcReyAw9saxotsHTbRSZpZUx20FYjDi8sOO7yIf20NX4d1UQGBjh3vaTWIt4sYDXHk94IwBHI9+4ulRw2AzGLjPp9cJPhqsAnhxpOK8jTfg2rgLanOZ21SB97UVndI4MmJv3bQHAGzH/ACU6VZbw5We5dPIZbYJ8ZzR60PczOCHt4hTyZlUHxlCR7ikMmMFau6G65jYrcyz5hSAdtookYJQIPaERxIn01qm1gAACAREfVY6eMVdZF2folf8Al+FSxorVQggZ48c7R6a61Vayyf8Ac+5c5bajWrbtpmPwkeJaPbK1SNtgus+EvmjzzH+tIY1y6o0BYSOJI/HSnoXFLc+itkg7hgQD5lVinooLDLWFsE6KFjUarB8yTJnwNKxZjUW19EzAg8IL/nQxsWxqGAH708TOka1f2kaSIA4dqy6axppXcjksJu4mBK5QDpGisJ4w0T5TQ1/RTntz+93VnxkEg+g40PfsK4BcJrwykz47k1TcvoqTkuaaADUHXYLIiNdyOFN0gtsuwuJGdtNB9EuQI+6Ad/GjQFJJHPmgB1ggDWR6isgdIWWIOUARqGYqRHCIMec0Tbx1omVdDHIgxHPTX/NaWgrNJui41tqJOp7hUew0/Co41DBJCKDEwokx5d4bcz6UI4gHLk5jTL3j4wRJ5gVG27EQ+SDrBJJHOGgcp9qKCy4gBZV4M/EvZ5gBw1nT04U1hGMntHY7jObYJ9QB7RWfi7qKMw7Sf3RcJ12hWABqd3pG2yrLXEYnYoRJ5SR5c9qLVAHPeO5U5wNCJGo33057NQ1i9fffMFG4B1mZ56ek1VZxzoI0ImRpcgCPrZY086Is4tiQzQcxgZCHgzOpEkUk0Dspc3wB3UXWMpF25IHMnLzomxh3MF4mPitrcQHmYnXSirSg/vEzoG5eI/pVau+o7oiRDNGvMajSroVkr7oBlDODqB3gfdWIiKowPdYZr7sS0QbYldt3CRGlVm7cUkDsz4LuZHiTv5VKzibjHQCQNRmPzAj86lpDTNB0kks6iNiAsnTfKQRPlQlxrgUAutwToWhdPMAQeO9LELeaC2UEDx+Hjtv61TiyxtwtxlYHfIxA9CJ9AKVDsJxWKRyqsuh/fJEjlA023/GnOIW3EEkxqJLe0b+1Z1hI1uXHY837ZQZ3GW5C/wCbUdg8QjLNq5baCZNsg8xJy+R9qXA71It0qWIHYFwDIabXlsGB+XCi+4R3gF5AFWProY9DTK5AMAsQDoGUQJEHQAg6cuNAYi3m0AOY8O2IUgHaBIqGkVZTiuilvSxtJdQH4MtuAZ31ggwBT3kZRlWwqJB0koRG2qGCPX0orB27iqxCNPI3C3DhyHoKuYECVQyQJ76kT5Halux3oZ2DxDAZIaQCYVs8RGgV2OtaWGVyARccgk8FUjTiCDJqj9HmQQNOH7NvUQJB4amlaw5WQofyAtbeQIqGUmE4y48EIWBjfIrajxIyr7UCmJuwZF1iRtlSARue5GvrV1q6xkFTpOgE+W76coFEO9wx3GzCNSNPadKXoYNh5uEFi4PAEMusR8LAEetWENqGDnxVp8NgNKrxN66FYhRpyIUEaGMxmNZ4UsLecgE93j8IIHgGBHjrSHZG0zEQhZR+9lB5TIER4Ui7jTtC0QNIf5b0+LtpcEm6U8wgG8fFEj3qnDdGgHu3WIjgwZTtIyxAqRlyO6w2Y6//AI4I9AJHqPepmy3G4CfEa/541B7KgGGI4849tTWdh7F47Ynu66hUIB5amR6zxpUOwxMA0z2l6PqlLUe4SfnSrNOGxGfMLhYRGQqiKfUI2vqKVNoWb0V4bENkBLSY3IA4+AHKjLYnWBrl+ivH0pqVdE26MUlZmXekbhZkDZRl1yhZOvGQflRPRlxmXvEmCg2HEgbRSpURkxUg/P34heGuUE6jxqNu7DwFTh9FdJMGNKVKtOExVuX/AKSQsws6cJ3g1ZbxByjbWOA+kdd6VKtWtTND37CtbGgWG+iAOPOJ9qps4YKwAOknguuk7RA9IpUqMqphY+Gxue89tkTKBOmZSdY1ggbCicXhkhSF4kbkwPCTpSpVEdxvkst4XWQ7CSB9HiCDw1341nJfclgWJhuS8ttqVKiQ1sZ3SOOYM0Be6WA7o17vH+1ZeIcrccyxKpmBzMuuh1FsqCPSlSrJ/wAAbXRYZ0AZ38wxXYgfRjmaljMEjovaLn1EZixiZ21p6Va4aT3JloFHoy2LaGGMldCzECeQnTep2ej7dm42RBIRmnWZHkaVKs56FxGOIKOhUDUid/pHXj4D2rSxmJOQ7d2CN+J5TFKlU1bVjujOwydoSfgP7kCs3pTFsmVdDmIBJ7ra6bpFKlVNbk26RG22SyrgsS24LuwnmJM0beukANpMOfhX6JMaxPClSrOi0wgXyAvjHpPI71rrh17oj4hJO59CeFKlUz0RcQW50YoIIa4I4B2A2nYGKpuWBp8R82Y/nSpVNj5LWTIDBOx3JP8Ah8d6pbBBiGZnOp0kRoRHCfc0qVTwVyE3BGXxnXb8KvazCg5m99NfClSqXwNAOLtkqDnf0y8vKnpUqtBR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755" y="2640751"/>
            <a:ext cx="2005575" cy="12892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Abrir llave"/>
          <p:cNvSpPr/>
          <p:nvPr/>
        </p:nvSpPr>
        <p:spPr>
          <a:xfrm rot="16200000">
            <a:off x="3162210" y="1150452"/>
            <a:ext cx="358121" cy="6018911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1619672" y="44371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Use </a:t>
            </a:r>
            <a:r>
              <a:rPr lang="es-ES" dirty="0" err="1" smtClean="0"/>
              <a:t>land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natural </a:t>
            </a:r>
            <a:r>
              <a:rPr lang="es-ES" dirty="0" err="1" smtClean="0"/>
              <a:t>resources</a:t>
            </a:r>
            <a:endParaRPr lang="en-US" dirty="0"/>
          </a:p>
        </p:txBody>
      </p:sp>
      <p:cxnSp>
        <p:nvCxnSpPr>
          <p:cNvPr id="12" name="11 Conector recto de flecha"/>
          <p:cNvCxnSpPr>
            <a:stCxn id="2050" idx="4"/>
          </p:cNvCxnSpPr>
          <p:nvPr/>
        </p:nvCxnSpPr>
        <p:spPr>
          <a:xfrm flipH="1">
            <a:off x="1500005" y="4020059"/>
            <a:ext cx="1" cy="16411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765175" y="5661248"/>
            <a:ext cx="7983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Agriculture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s-ES" dirty="0" err="1" smtClean="0"/>
              <a:t>cultivation</a:t>
            </a:r>
            <a:r>
              <a:rPr lang="es-ES" dirty="0" smtClean="0"/>
              <a:t> of </a:t>
            </a:r>
            <a:r>
              <a:rPr lang="es-ES" dirty="0" err="1" smtClean="0"/>
              <a:t>land</a:t>
            </a:r>
            <a:r>
              <a:rPr lang="es-ES" dirty="0" smtClean="0"/>
              <a:t> in </a:t>
            </a:r>
            <a:r>
              <a:rPr lang="es-ES" dirty="0" err="1" smtClean="0"/>
              <a:t>order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</a:t>
            </a:r>
            <a:r>
              <a:rPr lang="es-ES" dirty="0" err="1" smtClean="0"/>
              <a:t>different</a:t>
            </a:r>
            <a:r>
              <a:rPr lang="es-ES" dirty="0" smtClean="0"/>
              <a:t> </a:t>
            </a:r>
            <a:r>
              <a:rPr lang="es-ES" dirty="0" err="1" smtClean="0"/>
              <a:t>kinds</a:t>
            </a:r>
            <a:r>
              <a:rPr lang="es-ES" dirty="0" smtClean="0"/>
              <a:t> of </a:t>
            </a:r>
            <a:r>
              <a:rPr lang="es-ES" dirty="0" err="1" smtClean="0"/>
              <a:t>plants</a:t>
            </a:r>
            <a:endParaRPr lang="en-US" dirty="0"/>
          </a:p>
        </p:txBody>
      </p:sp>
      <p:cxnSp>
        <p:nvCxnSpPr>
          <p:cNvPr id="18" name="17 Conector recto de flecha"/>
          <p:cNvCxnSpPr/>
          <p:nvPr/>
        </p:nvCxnSpPr>
        <p:spPr>
          <a:xfrm flipH="1">
            <a:off x="3470015" y="3928874"/>
            <a:ext cx="2" cy="2380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765175" y="6309320"/>
            <a:ext cx="776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Livestock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farming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s-ES" dirty="0" err="1" smtClean="0"/>
              <a:t>breeding</a:t>
            </a:r>
            <a:r>
              <a:rPr lang="es-ES" dirty="0" smtClean="0"/>
              <a:t> of </a:t>
            </a:r>
            <a:r>
              <a:rPr lang="es-ES" dirty="0" err="1" smtClean="0"/>
              <a:t>animals</a:t>
            </a:r>
            <a:r>
              <a:rPr lang="es-ES" dirty="0" smtClean="0"/>
              <a:t> in </a:t>
            </a:r>
            <a:r>
              <a:rPr lang="es-ES" dirty="0" err="1" smtClean="0"/>
              <a:t>order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human use</a:t>
            </a:r>
            <a:endParaRPr lang="en-US" dirty="0"/>
          </a:p>
        </p:txBody>
      </p:sp>
      <p:cxnSp>
        <p:nvCxnSpPr>
          <p:cNvPr id="17" name="16 Conector recto de flecha"/>
          <p:cNvCxnSpPr>
            <a:stCxn id="2053" idx="4"/>
          </p:cNvCxnSpPr>
          <p:nvPr/>
        </p:nvCxnSpPr>
        <p:spPr>
          <a:xfrm>
            <a:off x="5425358" y="3938768"/>
            <a:ext cx="0" cy="100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3599892" y="4941168"/>
            <a:ext cx="529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Forestry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: </a:t>
            </a:r>
            <a:r>
              <a:rPr lang="es-ES" dirty="0" err="1" smtClean="0"/>
              <a:t>managing</a:t>
            </a:r>
            <a:r>
              <a:rPr lang="es-ES" dirty="0" smtClean="0"/>
              <a:t> </a:t>
            </a:r>
            <a:r>
              <a:rPr lang="es-ES" dirty="0" err="1" smtClean="0"/>
              <a:t>forests</a:t>
            </a:r>
            <a:r>
              <a:rPr lang="es-ES" dirty="0" smtClean="0"/>
              <a:t> in </a:t>
            </a:r>
            <a:r>
              <a:rPr lang="es-ES" dirty="0" err="1" smtClean="0"/>
              <a:t>order</a:t>
            </a:r>
            <a:r>
              <a:rPr lang="es-ES" dirty="0" smtClean="0"/>
              <a:t> to </a:t>
            </a:r>
            <a:r>
              <a:rPr lang="es-ES" dirty="0" err="1" smtClean="0"/>
              <a:t>obtain</a:t>
            </a:r>
            <a:r>
              <a:rPr lang="es-ES" dirty="0" smtClean="0"/>
              <a:t> natural </a:t>
            </a:r>
            <a:r>
              <a:rPr lang="es-ES" dirty="0" err="1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13" grpId="0"/>
      <p:bldP spid="13" grpId="1"/>
      <p:bldP spid="15" grpId="0"/>
      <p:bldP spid="15" grpId="1"/>
      <p:bldP spid="19" grpId="0"/>
      <p:bldP spid="1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geography.learnontheinternet.co.uk/images/empstruct/u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1" y="404664"/>
            <a:ext cx="324036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h-igcse-geography.wikispaces.com/file/view/B42.Q_Pie_country2.png/111140001/809x228/B42.Q_Pie_country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1" y="3645024"/>
            <a:ext cx="8464729" cy="239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55774" y="1516142"/>
            <a:ext cx="36004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38,3%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world’s</a:t>
            </a:r>
            <a:r>
              <a:rPr lang="es-ES" dirty="0" smtClean="0"/>
              <a:t> </a:t>
            </a:r>
            <a:r>
              <a:rPr lang="es-ES" dirty="0" err="1" smtClean="0"/>
              <a:t>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es-ES" sz="4000" dirty="0">
                <a:solidFill>
                  <a:schemeClr val="tx1"/>
                </a:solidFill>
              </a:rPr>
              <a:t>2</a:t>
            </a:r>
            <a:r>
              <a:rPr lang="es-ES" sz="4000" dirty="0" smtClean="0">
                <a:solidFill>
                  <a:schemeClr val="tx1"/>
                </a:solidFill>
              </a:rPr>
              <a:t>. Natural </a:t>
            </a:r>
            <a:r>
              <a:rPr lang="es-ES" sz="4000" dirty="0" err="1" smtClean="0">
                <a:solidFill>
                  <a:schemeClr val="tx1"/>
                </a:solidFill>
              </a:rPr>
              <a:t>factors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influencing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agriculture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2614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83568" y="386104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Temperature</a:t>
            </a:r>
            <a:endParaRPr lang="es-ES" dirty="0" smtClean="0"/>
          </a:p>
          <a:p>
            <a:r>
              <a:rPr lang="es-ES" dirty="0" err="1" smtClean="0"/>
              <a:t>Humidity</a:t>
            </a:r>
            <a:endParaRPr lang="es-ES" dirty="0" smtClean="0"/>
          </a:p>
          <a:p>
            <a:r>
              <a:rPr lang="es-ES" dirty="0" smtClean="0"/>
              <a:t>Light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19872" y="37225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Flat </a:t>
            </a:r>
            <a:r>
              <a:rPr lang="es-ES" dirty="0" err="1" smtClean="0"/>
              <a:t>land</a:t>
            </a:r>
            <a:endParaRPr lang="es-ES" dirty="0" smtClean="0"/>
          </a:p>
          <a:p>
            <a:r>
              <a:rPr lang="es-ES" dirty="0" smtClean="0"/>
              <a:t>Valley </a:t>
            </a:r>
            <a:r>
              <a:rPr lang="es-ES" dirty="0" err="1" smtClean="0"/>
              <a:t>bottoms</a:t>
            </a:r>
            <a:endParaRPr lang="es-ES" dirty="0" smtClean="0"/>
          </a:p>
          <a:p>
            <a:r>
              <a:rPr lang="es-ES" dirty="0" err="1" smtClean="0"/>
              <a:t>Under</a:t>
            </a:r>
            <a:r>
              <a:rPr lang="es-ES" dirty="0" smtClean="0"/>
              <a:t> a </a:t>
            </a:r>
            <a:r>
              <a:rPr lang="es-ES" dirty="0" err="1" smtClean="0"/>
              <a:t>certain</a:t>
            </a:r>
            <a:r>
              <a:rPr lang="es-ES" dirty="0" smtClean="0"/>
              <a:t> </a:t>
            </a:r>
            <a:r>
              <a:rPr lang="es-ES" dirty="0" err="1" smtClean="0"/>
              <a:t>altitude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300192" y="3861048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Depth</a:t>
            </a:r>
            <a:endParaRPr lang="es-ES" dirty="0" smtClean="0"/>
          </a:p>
          <a:p>
            <a:r>
              <a:rPr lang="es-ES" dirty="0" err="1" smtClean="0"/>
              <a:t>Texture</a:t>
            </a:r>
            <a:endParaRPr lang="es-ES" dirty="0" smtClean="0"/>
          </a:p>
          <a:p>
            <a:r>
              <a:rPr lang="es-ES" dirty="0" err="1" smtClean="0"/>
              <a:t>Acidity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3. Human </a:t>
            </a:r>
            <a:r>
              <a:rPr lang="es-ES" sz="4000" dirty="0" err="1" smtClean="0">
                <a:solidFill>
                  <a:schemeClr val="tx1"/>
                </a:solidFill>
              </a:rPr>
              <a:t>factors</a:t>
            </a:r>
            <a:r>
              <a:rPr lang="es-ES" sz="4000" dirty="0" smtClean="0">
                <a:solidFill>
                  <a:schemeClr val="tx1"/>
                </a:solidFill>
              </a:rPr>
              <a:t> in </a:t>
            </a:r>
            <a:r>
              <a:rPr lang="es-ES" sz="4000" dirty="0" err="1" smtClean="0">
                <a:solidFill>
                  <a:schemeClr val="tx1"/>
                </a:solidFill>
              </a:rPr>
              <a:t>agriculture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866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83568" y="2580572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More </a:t>
            </a:r>
            <a:r>
              <a:rPr lang="es-ES" dirty="0" err="1" smtClean="0"/>
              <a:t>space</a:t>
            </a:r>
            <a:r>
              <a:rPr lang="es-ES" dirty="0" smtClean="0"/>
              <a:t> in </a:t>
            </a:r>
            <a:r>
              <a:rPr lang="es-ES" dirty="0" err="1" smtClean="0"/>
              <a:t>needed</a:t>
            </a:r>
            <a:r>
              <a:rPr lang="es-ES" dirty="0" smtClean="0"/>
              <a:t>-&gt; </a:t>
            </a:r>
            <a:r>
              <a:rPr lang="es-ES" dirty="0" err="1" smtClean="0"/>
              <a:t>deforestation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827584" y="4962855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Tools</a:t>
            </a:r>
          </a:p>
          <a:p>
            <a:r>
              <a:rPr lang="es-ES" dirty="0" err="1" smtClean="0"/>
              <a:t>Modify</a:t>
            </a:r>
            <a:r>
              <a:rPr lang="es-ES" dirty="0" smtClean="0"/>
              <a:t> </a:t>
            </a:r>
            <a:r>
              <a:rPr lang="es-ES" dirty="0" err="1" smtClean="0"/>
              <a:t>unfavourable</a:t>
            </a:r>
            <a:r>
              <a:rPr lang="es-ES" dirty="0" smtClean="0"/>
              <a:t> natural </a:t>
            </a:r>
            <a:r>
              <a:rPr lang="es-ES" dirty="0" err="1" smtClean="0"/>
              <a:t>conditions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4355976" y="3025450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Agricultural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r>
              <a:rPr lang="es-ES" dirty="0" smtClean="0"/>
              <a:t>: </a:t>
            </a:r>
            <a:r>
              <a:rPr lang="es-ES" dirty="0" err="1" smtClean="0"/>
              <a:t>subsistence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market</a:t>
            </a:r>
            <a:r>
              <a:rPr lang="es-ES" dirty="0" smtClean="0"/>
              <a:t> </a:t>
            </a:r>
            <a:r>
              <a:rPr lang="es-ES" dirty="0" err="1" smtClean="0"/>
              <a:t>economy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Social </a:t>
            </a:r>
            <a:r>
              <a:rPr lang="es-ES" dirty="0" err="1" smtClean="0"/>
              <a:t>organisation</a:t>
            </a:r>
            <a:r>
              <a:rPr lang="es-ES" dirty="0" smtClean="0"/>
              <a:t>: </a:t>
            </a:r>
            <a:r>
              <a:rPr lang="es-ES" dirty="0" err="1" smtClean="0"/>
              <a:t>ownership</a:t>
            </a:r>
            <a:r>
              <a:rPr lang="es-ES" dirty="0" smtClean="0"/>
              <a:t>, </a:t>
            </a:r>
            <a:r>
              <a:rPr lang="es-ES" dirty="0" err="1" smtClean="0"/>
              <a:t>size</a:t>
            </a:r>
            <a:r>
              <a:rPr lang="es-ES" dirty="0" smtClean="0"/>
              <a:t>, </a:t>
            </a:r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system</a:t>
            </a:r>
            <a:r>
              <a:rPr lang="es-E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6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dirty="0">
                <a:solidFill>
                  <a:schemeClr val="tx1"/>
                </a:solidFill>
              </a:rPr>
              <a:t>4</a:t>
            </a:r>
            <a:r>
              <a:rPr lang="es-ES" sz="4000" dirty="0" smtClean="0">
                <a:solidFill>
                  <a:schemeClr val="tx1"/>
                </a:solidFill>
              </a:rPr>
              <a:t>. </a:t>
            </a:r>
            <a:r>
              <a:rPr lang="es-ES" sz="4000" dirty="0" err="1" smtClean="0">
                <a:solidFill>
                  <a:schemeClr val="tx1"/>
                </a:solidFill>
              </a:rPr>
              <a:t>Features</a:t>
            </a:r>
            <a:r>
              <a:rPr lang="es-ES" sz="4000" dirty="0" smtClean="0">
                <a:solidFill>
                  <a:schemeClr val="tx1"/>
                </a:solidFill>
              </a:rPr>
              <a:t> of </a:t>
            </a:r>
            <a:r>
              <a:rPr lang="es-ES" sz="4000" dirty="0" err="1" smtClean="0">
                <a:solidFill>
                  <a:schemeClr val="tx1"/>
                </a:solidFill>
              </a:rPr>
              <a:t>agricultural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landscapes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772816"/>
            <a:ext cx="79928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Fields</a:t>
            </a:r>
            <a:r>
              <a:rPr lang="es-ES" dirty="0" smtClean="0"/>
              <a:t>:</a:t>
            </a:r>
          </a:p>
          <a:p>
            <a:r>
              <a:rPr lang="es-ES" dirty="0"/>
              <a:t>	</a:t>
            </a:r>
            <a:r>
              <a:rPr lang="es-ES" dirty="0" smtClean="0"/>
              <a:t>-</a:t>
            </a:r>
            <a:r>
              <a:rPr lang="es-ES" dirty="0" err="1" smtClean="0"/>
              <a:t>Size</a:t>
            </a:r>
            <a:r>
              <a:rPr lang="es-ES" dirty="0" smtClean="0"/>
              <a:t>: </a:t>
            </a:r>
            <a:r>
              <a:rPr lang="es-ES" dirty="0" err="1" smtClean="0"/>
              <a:t>small</a:t>
            </a:r>
            <a:r>
              <a:rPr lang="es-ES" dirty="0" smtClean="0"/>
              <a:t>/</a:t>
            </a:r>
            <a:r>
              <a:rPr lang="es-ES" dirty="0" err="1" smtClean="0"/>
              <a:t>medium-size</a:t>
            </a:r>
            <a:r>
              <a:rPr lang="es-ES" dirty="0" smtClean="0"/>
              <a:t>/</a:t>
            </a:r>
            <a:r>
              <a:rPr lang="es-ES" dirty="0" err="1" smtClean="0"/>
              <a:t>large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err="1" smtClean="0"/>
              <a:t>Shape</a:t>
            </a:r>
            <a:r>
              <a:rPr lang="es-ES" dirty="0" smtClean="0"/>
              <a:t>: regular/irregular</a:t>
            </a:r>
          </a:p>
          <a:p>
            <a:r>
              <a:rPr lang="es-ES" dirty="0"/>
              <a:t>	</a:t>
            </a:r>
            <a:r>
              <a:rPr lang="es-ES" dirty="0" smtClean="0"/>
              <a:t>-</a:t>
            </a:r>
            <a:r>
              <a:rPr lang="es-ES" dirty="0" err="1" smtClean="0"/>
              <a:t>Limits</a:t>
            </a:r>
            <a:r>
              <a:rPr lang="es-ES" dirty="0" smtClean="0"/>
              <a:t>: open/</a:t>
            </a:r>
            <a:r>
              <a:rPr lang="es-ES" dirty="0" err="1" smtClean="0"/>
              <a:t>enclosed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Cultivation</a:t>
            </a:r>
            <a:r>
              <a:rPr lang="es-ES" dirty="0" smtClean="0"/>
              <a:t> </a:t>
            </a:r>
            <a:r>
              <a:rPr lang="es-ES" dirty="0" err="1" smtClean="0"/>
              <a:t>systems</a:t>
            </a:r>
            <a:r>
              <a:rPr lang="es-ES" dirty="0" smtClean="0"/>
              <a:t>:</a:t>
            </a:r>
          </a:p>
          <a:p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err="1" smtClean="0"/>
              <a:t>Variety</a:t>
            </a:r>
            <a:r>
              <a:rPr lang="es-ES" dirty="0" smtClean="0"/>
              <a:t> of </a:t>
            </a:r>
            <a:r>
              <a:rPr lang="es-ES" dirty="0" err="1" smtClean="0"/>
              <a:t>crops</a:t>
            </a:r>
            <a:r>
              <a:rPr lang="es-ES" dirty="0" smtClean="0"/>
              <a:t>: </a:t>
            </a:r>
            <a:r>
              <a:rPr lang="es-ES" dirty="0" err="1" smtClean="0"/>
              <a:t>monoculture</a:t>
            </a:r>
            <a:r>
              <a:rPr lang="es-ES" dirty="0" smtClean="0"/>
              <a:t>/</a:t>
            </a:r>
            <a:r>
              <a:rPr lang="es-ES" dirty="0" err="1" smtClean="0"/>
              <a:t>polyculture</a:t>
            </a:r>
            <a:endParaRPr lang="es-ES" dirty="0" smtClean="0"/>
          </a:p>
          <a:p>
            <a:r>
              <a:rPr lang="es-ES" dirty="0" smtClean="0"/>
              <a:t>	- </a:t>
            </a:r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plants</a:t>
            </a:r>
            <a:r>
              <a:rPr lang="es-ES" dirty="0" smtClean="0"/>
              <a:t> </a:t>
            </a:r>
            <a:r>
              <a:rPr lang="es-ES" dirty="0" err="1" smtClean="0"/>
              <a:t>receive</a:t>
            </a:r>
            <a:r>
              <a:rPr lang="es-ES" dirty="0" smtClean="0"/>
              <a:t>: </a:t>
            </a:r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farming</a:t>
            </a:r>
            <a:r>
              <a:rPr lang="es-ES" dirty="0" smtClean="0"/>
              <a:t>/</a:t>
            </a:r>
            <a:r>
              <a:rPr lang="es-ES" dirty="0" err="1" smtClean="0"/>
              <a:t>irrigation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- Use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land</a:t>
            </a:r>
            <a:r>
              <a:rPr lang="es-ES" dirty="0" smtClean="0"/>
              <a:t>: </a:t>
            </a:r>
            <a:r>
              <a:rPr lang="es-ES" dirty="0" err="1" smtClean="0"/>
              <a:t>constant</a:t>
            </a:r>
            <a:r>
              <a:rPr lang="es-ES" dirty="0" smtClean="0"/>
              <a:t>/</a:t>
            </a:r>
            <a:r>
              <a:rPr lang="es-ES" dirty="0" err="1" smtClean="0"/>
              <a:t>rotation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err="1" smtClean="0"/>
              <a:t>Working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land</a:t>
            </a:r>
            <a:r>
              <a:rPr lang="es-ES" dirty="0" smtClean="0"/>
              <a:t>: </a:t>
            </a:r>
            <a:r>
              <a:rPr lang="es-ES" dirty="0" err="1" smtClean="0"/>
              <a:t>intensive</a:t>
            </a:r>
            <a:r>
              <a:rPr lang="es-ES" dirty="0" smtClean="0"/>
              <a:t>/</a:t>
            </a:r>
            <a:r>
              <a:rPr lang="es-ES" dirty="0" err="1" smtClean="0"/>
              <a:t>extensive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- </a:t>
            </a:r>
            <a:r>
              <a:rPr lang="es-ES" dirty="0" err="1" smtClean="0"/>
              <a:t>Destination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produce: </a:t>
            </a:r>
            <a:r>
              <a:rPr lang="es-ES" dirty="0" err="1" smtClean="0"/>
              <a:t>subsistence</a:t>
            </a:r>
            <a:r>
              <a:rPr lang="es-ES" dirty="0" smtClean="0"/>
              <a:t>/</a:t>
            </a:r>
            <a:r>
              <a:rPr lang="es-ES" dirty="0" err="1" smtClean="0"/>
              <a:t>commercial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err="1" smtClean="0"/>
              <a:t>Settlement</a:t>
            </a:r>
            <a:r>
              <a:rPr lang="es-ES" dirty="0" smtClean="0"/>
              <a:t>:</a:t>
            </a:r>
          </a:p>
          <a:p>
            <a:r>
              <a:rPr lang="es-ES" dirty="0"/>
              <a:t>	</a:t>
            </a:r>
            <a:r>
              <a:rPr lang="es-ES" dirty="0" smtClean="0"/>
              <a:t>- Disperse</a:t>
            </a:r>
          </a:p>
          <a:p>
            <a:r>
              <a:rPr lang="es-ES" dirty="0" smtClean="0"/>
              <a:t>	- </a:t>
            </a:r>
            <a:r>
              <a:rPr lang="es-ES" dirty="0" err="1" smtClean="0"/>
              <a:t>Concentrated</a:t>
            </a:r>
            <a:endParaRPr lang="es-ES" dirty="0" smtClean="0"/>
          </a:p>
          <a:p>
            <a:r>
              <a:rPr lang="es-ES" dirty="0" smtClean="0"/>
              <a:t>	- </a:t>
            </a:r>
            <a:r>
              <a:rPr lang="es-ES" dirty="0" err="1" smtClean="0"/>
              <a:t>Intermediate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39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esdrfdezsantana.juntaextremadura.net/web/departamentos/ccss/3eso/sector1/openfieldboc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3" y="857316"/>
            <a:ext cx="9172043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83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dirty="0" smtClean="0">
                <a:solidFill>
                  <a:schemeClr val="tx1"/>
                </a:solidFill>
              </a:rPr>
              <a:t>5. </a:t>
            </a:r>
            <a:r>
              <a:rPr lang="es-ES" sz="4000" dirty="0" err="1" smtClean="0">
                <a:solidFill>
                  <a:schemeClr val="tx1"/>
                </a:solidFill>
              </a:rPr>
              <a:t>Traditional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agricultural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landscapes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cdn.c.photoshelter.com/img-get/I0000bfKCPAv7Ob4/s/860/860/slash-and-burn-indian-Venezuela-JNGX03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6761"/>
            <a:ext cx="3400020" cy="22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943418" y="390003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Slash</a:t>
            </a:r>
            <a:r>
              <a:rPr lang="es-ES" dirty="0" smtClean="0"/>
              <a:t> and </a:t>
            </a:r>
            <a:r>
              <a:rPr lang="es-ES" dirty="0" err="1" smtClean="0"/>
              <a:t>burn</a:t>
            </a:r>
            <a:endParaRPr lang="en-US" dirty="0"/>
          </a:p>
        </p:txBody>
      </p:sp>
      <p:pic>
        <p:nvPicPr>
          <p:cNvPr id="4100" name="Picture 4" descr="https://vicentecamarasa.files.wordpress.com/2013/04/1fafa-ai1301.jpg?w=614&amp;h=4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93097"/>
            <a:ext cx="42484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55065" y="6472581"/>
            <a:ext cx="480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Monsoon</a:t>
            </a:r>
            <a:r>
              <a:rPr lang="es-ES" dirty="0" smtClean="0"/>
              <a:t> </a:t>
            </a:r>
            <a:r>
              <a:rPr lang="es-ES" dirty="0" err="1" smtClean="0"/>
              <a:t>irrigation</a:t>
            </a:r>
            <a:r>
              <a:rPr lang="es-ES" dirty="0" smtClean="0"/>
              <a:t> </a:t>
            </a:r>
            <a:r>
              <a:rPr lang="es-ES" dirty="0" err="1" smtClean="0"/>
              <a:t>agriculture</a:t>
            </a:r>
            <a:endParaRPr lang="en-US" dirty="0"/>
          </a:p>
        </p:txBody>
      </p:sp>
      <p:pic>
        <p:nvPicPr>
          <p:cNvPr id="4102" name="Picture 6" descr="http://www.juanjoromero.es/blog/wp-content/uploads/Agricultura-itineran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5590"/>
            <a:ext cx="4192105" cy="196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652120" y="24054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Dry</a:t>
            </a:r>
            <a:r>
              <a:rPr lang="es-ES" dirty="0" smtClean="0"/>
              <a:t> </a:t>
            </a:r>
            <a:r>
              <a:rPr lang="es-ES" dirty="0" err="1" smtClean="0"/>
              <a:t>sedentary</a:t>
            </a:r>
            <a:r>
              <a:rPr lang="es-ES" dirty="0" smtClean="0"/>
              <a:t> </a:t>
            </a:r>
            <a:r>
              <a:rPr lang="es-ES" dirty="0" err="1" smtClean="0"/>
              <a:t>agriculture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 err="1" smtClean="0"/>
              <a:t>Farmers</a:t>
            </a:r>
            <a:r>
              <a:rPr lang="es-ES" sz="1800" dirty="0" smtClean="0"/>
              <a:t> </a:t>
            </a:r>
            <a:r>
              <a:rPr lang="es-ES" sz="1800" dirty="0" err="1" smtClean="0"/>
              <a:t>practice</a:t>
            </a:r>
            <a:r>
              <a:rPr lang="es-ES" sz="1800" dirty="0" smtClean="0"/>
              <a:t> </a:t>
            </a:r>
            <a:r>
              <a:rPr lang="es-ES" sz="1800" dirty="0" err="1" smtClean="0"/>
              <a:t>market</a:t>
            </a:r>
            <a:r>
              <a:rPr lang="es-ES" sz="1800" dirty="0" smtClean="0"/>
              <a:t> </a:t>
            </a:r>
            <a:r>
              <a:rPr lang="es-ES" sz="1800" dirty="0" err="1" smtClean="0"/>
              <a:t>argiculture</a:t>
            </a:r>
            <a:r>
              <a:rPr lang="es-ES" sz="1800" dirty="0" smtClean="0"/>
              <a:t>, </a:t>
            </a:r>
            <a:r>
              <a:rPr lang="es-ES" sz="1800" dirty="0" err="1" smtClean="0"/>
              <a:t>advanced</a:t>
            </a:r>
            <a:r>
              <a:rPr lang="es-ES" sz="1800" dirty="0" smtClean="0"/>
              <a:t> </a:t>
            </a:r>
            <a:r>
              <a:rPr lang="es-ES" sz="1800" dirty="0" err="1" smtClean="0"/>
              <a:t>technology</a:t>
            </a:r>
            <a:r>
              <a:rPr lang="es-ES" sz="1800" dirty="0" smtClean="0"/>
              <a:t> and </a:t>
            </a:r>
            <a:r>
              <a:rPr lang="es-ES" sz="1800" dirty="0" err="1" smtClean="0"/>
              <a:t>less</a:t>
            </a:r>
            <a:r>
              <a:rPr lang="es-ES" sz="1800" dirty="0" smtClean="0"/>
              <a:t> </a:t>
            </a:r>
            <a:r>
              <a:rPr lang="es-ES" sz="1800" dirty="0" err="1" smtClean="0"/>
              <a:t>intensive</a:t>
            </a:r>
            <a:r>
              <a:rPr lang="es-ES" sz="1800" dirty="0" smtClean="0"/>
              <a:t> </a:t>
            </a:r>
            <a:r>
              <a:rPr lang="es-ES" sz="1800" dirty="0" err="1" smtClean="0"/>
              <a:t>labur</a:t>
            </a:r>
            <a:r>
              <a:rPr lang="es-ES" sz="1800" dirty="0" smtClean="0"/>
              <a:t>. </a:t>
            </a:r>
            <a:r>
              <a:rPr lang="es-ES" sz="1800" dirty="0" err="1" smtClean="0"/>
              <a:t>Production</a:t>
            </a:r>
            <a:r>
              <a:rPr lang="es-ES" sz="1800" dirty="0" smtClean="0"/>
              <a:t> </a:t>
            </a:r>
            <a:r>
              <a:rPr lang="es-ES" sz="1800" dirty="0" err="1" smtClean="0"/>
              <a:t>is</a:t>
            </a:r>
            <a:r>
              <a:rPr lang="es-ES" sz="1800" dirty="0" smtClean="0"/>
              <a:t> </a:t>
            </a:r>
            <a:r>
              <a:rPr lang="es-ES" sz="1800" dirty="0" err="1" smtClean="0"/>
              <a:t>abundant</a:t>
            </a:r>
            <a:r>
              <a:rPr lang="es-ES" sz="1800" dirty="0" smtClean="0"/>
              <a:t> and </a:t>
            </a:r>
            <a:r>
              <a:rPr lang="es-ES" sz="1800" dirty="0" err="1" smtClean="0"/>
              <a:t>farmers</a:t>
            </a:r>
            <a:r>
              <a:rPr lang="es-ES" sz="1800" dirty="0" smtClean="0"/>
              <a:t> </a:t>
            </a:r>
            <a:r>
              <a:rPr lang="es-ES" sz="1800" dirty="0" err="1" smtClean="0"/>
              <a:t>specialise</a:t>
            </a:r>
            <a:r>
              <a:rPr lang="es-ES" sz="1800" dirty="0" smtClean="0"/>
              <a:t> in </a:t>
            </a:r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products</a:t>
            </a:r>
            <a:r>
              <a:rPr lang="es-ES" sz="1800" dirty="0" smtClean="0"/>
              <a:t> </a:t>
            </a:r>
            <a:r>
              <a:rPr lang="es-ES" sz="1800" dirty="0" err="1" smtClean="0"/>
              <a:t>best</a:t>
            </a:r>
            <a:r>
              <a:rPr lang="es-ES" sz="1800" dirty="0" smtClean="0"/>
              <a:t> </a:t>
            </a:r>
            <a:r>
              <a:rPr lang="es-ES" sz="1800" dirty="0" err="1" smtClean="0"/>
              <a:t>adapted</a:t>
            </a:r>
            <a:r>
              <a:rPr lang="es-ES" sz="1800" dirty="0" smtClean="0"/>
              <a:t>.</a:t>
            </a:r>
            <a:endParaRPr lang="en-US" sz="18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s-ES" sz="4000" dirty="0">
                <a:solidFill>
                  <a:schemeClr val="tx1"/>
                </a:solidFill>
              </a:rPr>
              <a:t>6</a:t>
            </a:r>
            <a:r>
              <a:rPr lang="es-ES" sz="4000" dirty="0" smtClean="0">
                <a:solidFill>
                  <a:schemeClr val="tx1"/>
                </a:solidFill>
              </a:rPr>
              <a:t>. </a:t>
            </a:r>
            <a:r>
              <a:rPr lang="es-ES" sz="4000" dirty="0" err="1" smtClean="0">
                <a:solidFill>
                  <a:schemeClr val="tx1"/>
                </a:solidFill>
              </a:rPr>
              <a:t>Developed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agricultural</a:t>
            </a:r>
            <a:r>
              <a:rPr lang="es-ES" sz="4000" dirty="0" smtClean="0">
                <a:solidFill>
                  <a:schemeClr val="tx1"/>
                </a:solidFill>
              </a:rPr>
              <a:t> </a:t>
            </a:r>
            <a:r>
              <a:rPr lang="es-ES" sz="4000" dirty="0" err="1" smtClean="0">
                <a:solidFill>
                  <a:schemeClr val="tx1"/>
                </a:solidFill>
              </a:rPr>
              <a:t>landscapes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2564904"/>
            <a:ext cx="73448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New-</a:t>
            </a:r>
            <a:r>
              <a:rPr lang="es-ES" dirty="0" err="1" smtClean="0"/>
              <a:t>world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827584" y="306896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Large</a:t>
            </a:r>
            <a:r>
              <a:rPr lang="es-ES" dirty="0" smtClean="0"/>
              <a:t>, regular </a:t>
            </a:r>
            <a:r>
              <a:rPr lang="es-ES" dirty="0" err="1" smtClean="0"/>
              <a:t>fields</a:t>
            </a:r>
            <a:endParaRPr lang="es-ES" dirty="0" smtClean="0"/>
          </a:p>
          <a:p>
            <a:r>
              <a:rPr lang="es-ES" dirty="0" err="1" smtClean="0"/>
              <a:t>Technology</a:t>
            </a:r>
            <a:r>
              <a:rPr lang="es-ES" dirty="0" smtClean="0"/>
              <a:t> </a:t>
            </a:r>
          </a:p>
          <a:p>
            <a:r>
              <a:rPr lang="es-ES" dirty="0" err="1" smtClean="0"/>
              <a:t>Very</a:t>
            </a:r>
            <a:r>
              <a:rPr lang="es-ES" dirty="0" smtClean="0"/>
              <a:t> </a:t>
            </a:r>
            <a:r>
              <a:rPr lang="es-ES" dirty="0" err="1" smtClean="0"/>
              <a:t>little</a:t>
            </a:r>
            <a:r>
              <a:rPr lang="es-ES" dirty="0" smtClean="0"/>
              <a:t> </a:t>
            </a:r>
            <a:r>
              <a:rPr lang="es-ES" dirty="0" err="1" smtClean="0"/>
              <a:t>labour</a:t>
            </a:r>
            <a:endParaRPr lang="es-ES" dirty="0" smtClean="0"/>
          </a:p>
          <a:p>
            <a:r>
              <a:rPr lang="es-ES" dirty="0" err="1" smtClean="0"/>
              <a:t>Production</a:t>
            </a:r>
            <a:r>
              <a:rPr lang="es-ES" dirty="0" smtClean="0"/>
              <a:t> </a:t>
            </a:r>
            <a:r>
              <a:rPr lang="es-ES" dirty="0" err="1" smtClean="0"/>
              <a:t>massive</a:t>
            </a:r>
            <a:r>
              <a:rPr lang="es-ES" dirty="0" smtClean="0"/>
              <a:t> and </a:t>
            </a:r>
            <a:r>
              <a:rPr lang="es-ES" dirty="0" err="1" smtClean="0"/>
              <a:t>specialised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858563" y="4437112"/>
            <a:ext cx="734481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Plantation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858563" y="5013176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Large</a:t>
            </a:r>
            <a:r>
              <a:rPr lang="es-ES" dirty="0" smtClean="0"/>
              <a:t>, regular </a:t>
            </a:r>
            <a:r>
              <a:rPr lang="es-ES" dirty="0" err="1" smtClean="0"/>
              <a:t>fields</a:t>
            </a:r>
            <a:endParaRPr lang="es-ES" dirty="0" smtClean="0"/>
          </a:p>
          <a:p>
            <a:r>
              <a:rPr lang="es-ES" dirty="0" err="1" smtClean="0"/>
              <a:t>Technology</a:t>
            </a:r>
            <a:r>
              <a:rPr lang="es-ES" dirty="0" smtClean="0"/>
              <a:t> </a:t>
            </a:r>
          </a:p>
          <a:p>
            <a:r>
              <a:rPr lang="es-ES" dirty="0" smtClean="0"/>
              <a:t>Great </a:t>
            </a:r>
            <a:r>
              <a:rPr lang="es-ES" dirty="0" err="1" smtClean="0"/>
              <a:t>deal</a:t>
            </a:r>
            <a:r>
              <a:rPr lang="es-ES" dirty="0" smtClean="0"/>
              <a:t> of </a:t>
            </a:r>
            <a:r>
              <a:rPr lang="es-ES" dirty="0" err="1" smtClean="0"/>
              <a:t>labour</a:t>
            </a:r>
            <a:endParaRPr lang="es-ES" dirty="0" smtClean="0"/>
          </a:p>
        </p:txBody>
      </p:sp>
      <p:pic>
        <p:nvPicPr>
          <p:cNvPr id="8194" name="Picture 2" descr="http://www.juanjoromero.es/blog/wp-content/uploads/Cultivo-moderno-en-campos-abiertos-en-EE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69379"/>
            <a:ext cx="2493195" cy="15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9/98/Mount-dempo-tea-plant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52801"/>
            <a:ext cx="2527349" cy="189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330</Words>
  <Application>Microsoft Office PowerPoint</Application>
  <PresentationFormat>Presentación en pantalla (4:3)</PresentationFormat>
  <Paragraphs>92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Unit 6</vt:lpstr>
      <vt:lpstr>1. Agriculture</vt:lpstr>
      <vt:lpstr>Presentación de PowerPoint</vt:lpstr>
      <vt:lpstr>2. Natural factors influencing agriculture</vt:lpstr>
      <vt:lpstr>3. Human factors in agriculture</vt:lpstr>
      <vt:lpstr>4. Features of agricultural landscapes</vt:lpstr>
      <vt:lpstr>Presentación de PowerPoint</vt:lpstr>
      <vt:lpstr>5. Traditional agricultural landscapes</vt:lpstr>
      <vt:lpstr>6. Developed agricultural landscapes</vt:lpstr>
      <vt:lpstr>7. Livestock farming systems</vt:lpstr>
      <vt:lpstr>8. Fishing. Using the resources of the sea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</dc:title>
  <dc:creator>Alba</dc:creator>
  <cp:lastModifiedBy>Alba</cp:lastModifiedBy>
  <cp:revision>17</cp:revision>
  <dcterms:created xsi:type="dcterms:W3CDTF">2015-01-19T13:36:17Z</dcterms:created>
  <dcterms:modified xsi:type="dcterms:W3CDTF">2015-01-25T12:50:37Z</dcterms:modified>
</cp:coreProperties>
</file>