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5" r:id="rId2"/>
    <p:sldId id="257" r:id="rId3"/>
    <p:sldId id="258" r:id="rId4"/>
    <p:sldId id="256" r:id="rId5"/>
    <p:sldId id="259" r:id="rId6"/>
    <p:sldId id="260" r:id="rId7"/>
    <p:sldId id="263" r:id="rId8"/>
    <p:sldId id="264" r:id="rId9"/>
    <p:sldId id="265" r:id="rId10"/>
    <p:sldId id="266" r:id="rId11"/>
    <p:sldId id="261" r:id="rId12"/>
    <p:sldId id="262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7A"/>
    <a:srgbClr val="ACB630"/>
    <a:srgbClr val="AF37A1"/>
    <a:srgbClr val="83D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80BB64-4958-4BBC-8BB3-DD74DA857913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B3A800B-B479-4C74-93FA-AFC83753581D}">
      <dgm:prSet phldrT="[Texto]"/>
      <dgm:spPr/>
      <dgm:t>
        <a:bodyPr/>
        <a:lstStyle/>
        <a:p>
          <a:r>
            <a:rPr lang="es-ES" dirty="0" smtClean="0"/>
            <a:t>	Mesopotamia</a:t>
          </a:r>
          <a:endParaRPr lang="es-ES" dirty="0"/>
        </a:p>
      </dgm:t>
    </dgm:pt>
    <dgm:pt modelId="{82777CE9-ACA0-42B9-9233-E1144B830AE9}" type="parTrans" cxnId="{991EB84B-0891-49A1-B0C6-BE65944DAD47}">
      <dgm:prSet/>
      <dgm:spPr/>
      <dgm:t>
        <a:bodyPr/>
        <a:lstStyle/>
        <a:p>
          <a:endParaRPr lang="es-ES"/>
        </a:p>
      </dgm:t>
    </dgm:pt>
    <dgm:pt modelId="{41F6B9F7-AEE7-4C0A-8590-24310BC4C7BF}" type="sibTrans" cxnId="{991EB84B-0891-49A1-B0C6-BE65944DAD47}">
      <dgm:prSet/>
      <dgm:spPr/>
      <dgm:t>
        <a:bodyPr/>
        <a:lstStyle/>
        <a:p>
          <a:endParaRPr lang="es-ES"/>
        </a:p>
      </dgm:t>
    </dgm:pt>
    <dgm:pt modelId="{E8670835-5659-4D29-8260-690040572533}">
      <dgm:prSet phldrT="[Texto]"/>
      <dgm:spPr/>
      <dgm:t>
        <a:bodyPr/>
        <a:lstStyle/>
        <a:p>
          <a:r>
            <a:rPr lang="es-ES" dirty="0" smtClean="0"/>
            <a:t>	China</a:t>
          </a:r>
          <a:endParaRPr lang="es-ES" dirty="0"/>
        </a:p>
      </dgm:t>
    </dgm:pt>
    <dgm:pt modelId="{03AAF0F0-1D9E-4739-A402-EBF7B1229B8E}" type="parTrans" cxnId="{19583685-7B6E-455E-87A5-00115C7552FA}">
      <dgm:prSet/>
      <dgm:spPr/>
      <dgm:t>
        <a:bodyPr/>
        <a:lstStyle/>
        <a:p>
          <a:endParaRPr lang="es-ES"/>
        </a:p>
      </dgm:t>
    </dgm:pt>
    <dgm:pt modelId="{1A5D3325-AB34-49AC-A3F0-4BAF5BE3A2EF}" type="sibTrans" cxnId="{19583685-7B6E-455E-87A5-00115C7552FA}">
      <dgm:prSet/>
      <dgm:spPr/>
      <dgm:t>
        <a:bodyPr/>
        <a:lstStyle/>
        <a:p>
          <a:endParaRPr lang="es-ES"/>
        </a:p>
      </dgm:t>
    </dgm:pt>
    <dgm:pt modelId="{E2FFA6D0-95F9-4FA9-9FF5-102689A47A8A}">
      <dgm:prSet phldrT="[Texto]"/>
      <dgm:spPr/>
      <dgm:t>
        <a:bodyPr/>
        <a:lstStyle/>
        <a:p>
          <a:r>
            <a:rPr lang="es-ES" dirty="0" smtClean="0"/>
            <a:t>	India</a:t>
          </a:r>
          <a:endParaRPr lang="es-ES" dirty="0"/>
        </a:p>
      </dgm:t>
    </dgm:pt>
    <dgm:pt modelId="{806857CF-2682-48DC-BA3F-04D0AA23B3D2}" type="parTrans" cxnId="{4DDA0E52-2293-41E2-81D0-2A2C5E75A256}">
      <dgm:prSet/>
      <dgm:spPr/>
      <dgm:t>
        <a:bodyPr/>
        <a:lstStyle/>
        <a:p>
          <a:endParaRPr lang="es-ES"/>
        </a:p>
      </dgm:t>
    </dgm:pt>
    <dgm:pt modelId="{9143693B-D4EE-4757-8D37-03DBD01F136F}" type="sibTrans" cxnId="{4DDA0E52-2293-41E2-81D0-2A2C5E75A256}">
      <dgm:prSet/>
      <dgm:spPr/>
      <dgm:t>
        <a:bodyPr/>
        <a:lstStyle/>
        <a:p>
          <a:endParaRPr lang="es-ES"/>
        </a:p>
      </dgm:t>
    </dgm:pt>
    <dgm:pt modelId="{CE2C47B7-6BE2-46B1-84AA-35B9EF5678BA}">
      <dgm:prSet phldrT="[Texto]"/>
      <dgm:spPr/>
      <dgm:t>
        <a:bodyPr/>
        <a:lstStyle/>
        <a:p>
          <a:r>
            <a:rPr lang="es-ES" dirty="0" smtClean="0"/>
            <a:t>	</a:t>
          </a:r>
          <a:r>
            <a:rPr lang="es-ES" dirty="0" err="1" smtClean="0"/>
            <a:t>Egypt</a:t>
          </a:r>
          <a:endParaRPr lang="es-ES" dirty="0"/>
        </a:p>
      </dgm:t>
    </dgm:pt>
    <dgm:pt modelId="{D5C21983-2450-4C42-8019-E6F1014BDCA4}" type="parTrans" cxnId="{E79D78E4-BED8-47DF-A4AD-2B3EDF679980}">
      <dgm:prSet/>
      <dgm:spPr/>
      <dgm:t>
        <a:bodyPr/>
        <a:lstStyle/>
        <a:p>
          <a:endParaRPr lang="es-ES"/>
        </a:p>
      </dgm:t>
    </dgm:pt>
    <dgm:pt modelId="{016CFA1D-6EF8-48C2-8F66-FBDBDA27A866}" type="sibTrans" cxnId="{E79D78E4-BED8-47DF-A4AD-2B3EDF679980}">
      <dgm:prSet/>
      <dgm:spPr/>
      <dgm:t>
        <a:bodyPr/>
        <a:lstStyle/>
        <a:p>
          <a:endParaRPr lang="es-ES"/>
        </a:p>
      </dgm:t>
    </dgm:pt>
    <dgm:pt modelId="{98757BE6-CC07-4A24-9B9F-A83D8FAAE219}" type="pres">
      <dgm:prSet presAssocID="{9580BB64-4958-4BBC-8BB3-DD74DA85791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82A65C9-EE73-4B7F-A8E1-F07BD2853B37}" type="pres">
      <dgm:prSet presAssocID="{6B3A800B-B479-4C74-93FA-AFC83753581D}" presName="comp" presStyleCnt="0"/>
      <dgm:spPr/>
    </dgm:pt>
    <dgm:pt modelId="{5CA86201-1F5D-4F25-9507-C131F085225C}" type="pres">
      <dgm:prSet presAssocID="{6B3A800B-B479-4C74-93FA-AFC83753581D}" presName="box" presStyleLbl="node1" presStyleIdx="0" presStyleCnt="4" custLinFactNeighborX="388" custLinFactNeighborY="1242"/>
      <dgm:spPr/>
      <dgm:t>
        <a:bodyPr/>
        <a:lstStyle/>
        <a:p>
          <a:endParaRPr lang="es-ES"/>
        </a:p>
      </dgm:t>
    </dgm:pt>
    <dgm:pt modelId="{4AB4802D-537E-4603-BD73-E9F3CD91935D}" type="pres">
      <dgm:prSet presAssocID="{6B3A800B-B479-4C74-93FA-AFC83753581D}" presName="img" presStyleLbl="fgImgPlace1" presStyleIdx="0" presStyleCnt="4" custScaleX="155987" custScaleY="11853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AE758586-D3CF-467A-976A-EA9ED84A3DD7}" type="pres">
      <dgm:prSet presAssocID="{6B3A800B-B479-4C74-93FA-AFC83753581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F15F22-B025-4CC9-B0C0-26DE8A656191}" type="pres">
      <dgm:prSet presAssocID="{41F6B9F7-AEE7-4C0A-8590-24310BC4C7BF}" presName="spacer" presStyleCnt="0"/>
      <dgm:spPr/>
    </dgm:pt>
    <dgm:pt modelId="{D2A759E9-2E38-4331-9776-1E23B94C3627}" type="pres">
      <dgm:prSet presAssocID="{CE2C47B7-6BE2-46B1-84AA-35B9EF5678BA}" presName="comp" presStyleCnt="0"/>
      <dgm:spPr/>
    </dgm:pt>
    <dgm:pt modelId="{42890D06-8FE4-4FAC-9256-CB2DEB2C7D38}" type="pres">
      <dgm:prSet presAssocID="{CE2C47B7-6BE2-46B1-84AA-35B9EF5678BA}" presName="box" presStyleLbl="node1" presStyleIdx="1" presStyleCnt="4"/>
      <dgm:spPr/>
      <dgm:t>
        <a:bodyPr/>
        <a:lstStyle/>
        <a:p>
          <a:endParaRPr lang="es-ES"/>
        </a:p>
      </dgm:t>
    </dgm:pt>
    <dgm:pt modelId="{3BD12DDF-35A1-46E0-9513-4F660366BB5E}" type="pres">
      <dgm:prSet presAssocID="{CE2C47B7-6BE2-46B1-84AA-35B9EF5678BA}" presName="img" presStyleLbl="fgImgPlace1" presStyleIdx="1" presStyleCnt="4" custScaleX="155987" custScaleY="12847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21D80171-F01D-4B46-AC1F-430229799A02}" type="pres">
      <dgm:prSet presAssocID="{CE2C47B7-6BE2-46B1-84AA-35B9EF5678B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FBD5D1-AFBF-4AAB-8FC0-74AA592CFC73}" type="pres">
      <dgm:prSet presAssocID="{016CFA1D-6EF8-48C2-8F66-FBDBDA27A866}" presName="spacer" presStyleCnt="0"/>
      <dgm:spPr/>
    </dgm:pt>
    <dgm:pt modelId="{A0AC4B5A-70BB-4A8D-817E-282C49D515A5}" type="pres">
      <dgm:prSet presAssocID="{E8670835-5659-4D29-8260-690040572533}" presName="comp" presStyleCnt="0"/>
      <dgm:spPr/>
    </dgm:pt>
    <dgm:pt modelId="{EAAA48CD-4969-4912-80BC-B1F1B9A8917F}" type="pres">
      <dgm:prSet presAssocID="{E8670835-5659-4D29-8260-690040572533}" presName="box" presStyleLbl="node1" presStyleIdx="2" presStyleCnt="4"/>
      <dgm:spPr/>
      <dgm:t>
        <a:bodyPr/>
        <a:lstStyle/>
        <a:p>
          <a:endParaRPr lang="es-ES"/>
        </a:p>
      </dgm:t>
    </dgm:pt>
    <dgm:pt modelId="{88D0D8E9-7245-4154-A359-F6C5677F76AC}" type="pres">
      <dgm:prSet presAssocID="{E8670835-5659-4D29-8260-690040572533}" presName="img" presStyleLbl="fgImgPlace1" presStyleIdx="2" presStyleCnt="4" custScaleX="178123" custScaleY="13835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s-ES"/>
        </a:p>
      </dgm:t>
    </dgm:pt>
    <dgm:pt modelId="{D1AB950F-2C78-45BA-ACED-A3740437BF1F}" type="pres">
      <dgm:prSet presAssocID="{E8670835-5659-4D29-8260-69004057253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F6EAAF-7395-4302-B1A9-1D9EC48731F7}" type="pres">
      <dgm:prSet presAssocID="{1A5D3325-AB34-49AC-A3F0-4BAF5BE3A2EF}" presName="spacer" presStyleCnt="0"/>
      <dgm:spPr/>
    </dgm:pt>
    <dgm:pt modelId="{6A99CC57-E317-4EFF-80D8-E0AF571ED7B8}" type="pres">
      <dgm:prSet presAssocID="{E2FFA6D0-95F9-4FA9-9FF5-102689A47A8A}" presName="comp" presStyleCnt="0"/>
      <dgm:spPr/>
    </dgm:pt>
    <dgm:pt modelId="{21FFF66B-6298-4E19-A52D-EDE36EEEB1CB}" type="pres">
      <dgm:prSet presAssocID="{E2FFA6D0-95F9-4FA9-9FF5-102689A47A8A}" presName="box" presStyleLbl="node1" presStyleIdx="3" presStyleCnt="4"/>
      <dgm:spPr/>
      <dgm:t>
        <a:bodyPr/>
        <a:lstStyle/>
        <a:p>
          <a:endParaRPr lang="es-ES"/>
        </a:p>
      </dgm:t>
    </dgm:pt>
    <dgm:pt modelId="{E59C88CC-D720-44B4-84FD-F6F68183E1B6}" type="pres">
      <dgm:prSet presAssocID="{E2FFA6D0-95F9-4FA9-9FF5-102689A47A8A}" presName="img" presStyleLbl="fgImgPlace1" presStyleIdx="3" presStyleCnt="4" custScaleX="177792" custScaleY="12589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CC525795-1304-4D3B-9701-FC1C41F29D9D}" type="pres">
      <dgm:prSet presAssocID="{E2FFA6D0-95F9-4FA9-9FF5-102689A47A8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9E058A9-DCC8-4876-98C6-F7421F7E0E6B}" type="presOf" srcId="{E2FFA6D0-95F9-4FA9-9FF5-102689A47A8A}" destId="{CC525795-1304-4D3B-9701-FC1C41F29D9D}" srcOrd="1" destOrd="0" presId="urn:microsoft.com/office/officeart/2005/8/layout/vList4"/>
    <dgm:cxn modelId="{19583685-7B6E-455E-87A5-00115C7552FA}" srcId="{9580BB64-4958-4BBC-8BB3-DD74DA857913}" destId="{E8670835-5659-4D29-8260-690040572533}" srcOrd="2" destOrd="0" parTransId="{03AAF0F0-1D9E-4739-A402-EBF7B1229B8E}" sibTransId="{1A5D3325-AB34-49AC-A3F0-4BAF5BE3A2EF}"/>
    <dgm:cxn modelId="{2D55CC5B-F5F2-4165-80E8-BF17D89F41B8}" type="presOf" srcId="{6B3A800B-B479-4C74-93FA-AFC83753581D}" destId="{5CA86201-1F5D-4F25-9507-C131F085225C}" srcOrd="0" destOrd="0" presId="urn:microsoft.com/office/officeart/2005/8/layout/vList4"/>
    <dgm:cxn modelId="{4DDA0E52-2293-41E2-81D0-2A2C5E75A256}" srcId="{9580BB64-4958-4BBC-8BB3-DD74DA857913}" destId="{E2FFA6D0-95F9-4FA9-9FF5-102689A47A8A}" srcOrd="3" destOrd="0" parTransId="{806857CF-2682-48DC-BA3F-04D0AA23B3D2}" sibTransId="{9143693B-D4EE-4757-8D37-03DBD01F136F}"/>
    <dgm:cxn modelId="{F87F8D30-0934-421A-81C8-98012717E91A}" type="presOf" srcId="{E8670835-5659-4D29-8260-690040572533}" destId="{EAAA48CD-4969-4912-80BC-B1F1B9A8917F}" srcOrd="0" destOrd="0" presId="urn:microsoft.com/office/officeart/2005/8/layout/vList4"/>
    <dgm:cxn modelId="{E79D78E4-BED8-47DF-A4AD-2B3EDF679980}" srcId="{9580BB64-4958-4BBC-8BB3-DD74DA857913}" destId="{CE2C47B7-6BE2-46B1-84AA-35B9EF5678BA}" srcOrd="1" destOrd="0" parTransId="{D5C21983-2450-4C42-8019-E6F1014BDCA4}" sibTransId="{016CFA1D-6EF8-48C2-8F66-FBDBDA27A866}"/>
    <dgm:cxn modelId="{344513EE-5A4B-43D5-A340-09BD87A4DBA7}" type="presOf" srcId="{E2FFA6D0-95F9-4FA9-9FF5-102689A47A8A}" destId="{21FFF66B-6298-4E19-A52D-EDE36EEEB1CB}" srcOrd="0" destOrd="0" presId="urn:microsoft.com/office/officeart/2005/8/layout/vList4"/>
    <dgm:cxn modelId="{991EB84B-0891-49A1-B0C6-BE65944DAD47}" srcId="{9580BB64-4958-4BBC-8BB3-DD74DA857913}" destId="{6B3A800B-B479-4C74-93FA-AFC83753581D}" srcOrd="0" destOrd="0" parTransId="{82777CE9-ACA0-42B9-9233-E1144B830AE9}" sibTransId="{41F6B9F7-AEE7-4C0A-8590-24310BC4C7BF}"/>
    <dgm:cxn modelId="{F6DA0893-0E0C-48C4-A273-8DCED7BAB1E0}" type="presOf" srcId="{6B3A800B-B479-4C74-93FA-AFC83753581D}" destId="{AE758586-D3CF-467A-976A-EA9ED84A3DD7}" srcOrd="1" destOrd="0" presId="urn:microsoft.com/office/officeart/2005/8/layout/vList4"/>
    <dgm:cxn modelId="{8F16692C-8214-4607-AF06-FAB542766013}" type="presOf" srcId="{CE2C47B7-6BE2-46B1-84AA-35B9EF5678BA}" destId="{42890D06-8FE4-4FAC-9256-CB2DEB2C7D38}" srcOrd="0" destOrd="0" presId="urn:microsoft.com/office/officeart/2005/8/layout/vList4"/>
    <dgm:cxn modelId="{C434D1AF-509A-40E0-8FA8-F6F211AECAAC}" type="presOf" srcId="{9580BB64-4958-4BBC-8BB3-DD74DA857913}" destId="{98757BE6-CC07-4A24-9B9F-A83D8FAAE219}" srcOrd="0" destOrd="0" presId="urn:microsoft.com/office/officeart/2005/8/layout/vList4"/>
    <dgm:cxn modelId="{C121D1E8-E361-4D40-AC91-8186E25A4D34}" type="presOf" srcId="{E8670835-5659-4D29-8260-690040572533}" destId="{D1AB950F-2C78-45BA-ACED-A3740437BF1F}" srcOrd="1" destOrd="0" presId="urn:microsoft.com/office/officeart/2005/8/layout/vList4"/>
    <dgm:cxn modelId="{11D577F7-E3B1-4AEB-8883-1604F2ADB031}" type="presOf" srcId="{CE2C47B7-6BE2-46B1-84AA-35B9EF5678BA}" destId="{21D80171-F01D-4B46-AC1F-430229799A02}" srcOrd="1" destOrd="0" presId="urn:microsoft.com/office/officeart/2005/8/layout/vList4"/>
    <dgm:cxn modelId="{A472DD64-85B0-4E11-B85E-7B6ED72EDD8A}" type="presParOf" srcId="{98757BE6-CC07-4A24-9B9F-A83D8FAAE219}" destId="{F82A65C9-EE73-4B7F-A8E1-F07BD2853B37}" srcOrd="0" destOrd="0" presId="urn:microsoft.com/office/officeart/2005/8/layout/vList4"/>
    <dgm:cxn modelId="{AFAB9DF2-6EA1-4C00-A0AD-1E9A9C512BB8}" type="presParOf" srcId="{F82A65C9-EE73-4B7F-A8E1-F07BD2853B37}" destId="{5CA86201-1F5D-4F25-9507-C131F085225C}" srcOrd="0" destOrd="0" presId="urn:microsoft.com/office/officeart/2005/8/layout/vList4"/>
    <dgm:cxn modelId="{7BE66267-72E9-4B84-8F84-362FE32DD641}" type="presParOf" srcId="{F82A65C9-EE73-4B7F-A8E1-F07BD2853B37}" destId="{4AB4802D-537E-4603-BD73-E9F3CD91935D}" srcOrd="1" destOrd="0" presId="urn:microsoft.com/office/officeart/2005/8/layout/vList4"/>
    <dgm:cxn modelId="{E5A2D0CC-4C12-43D8-A678-3431F5C092E5}" type="presParOf" srcId="{F82A65C9-EE73-4B7F-A8E1-F07BD2853B37}" destId="{AE758586-D3CF-467A-976A-EA9ED84A3DD7}" srcOrd="2" destOrd="0" presId="urn:microsoft.com/office/officeart/2005/8/layout/vList4"/>
    <dgm:cxn modelId="{38F2D9DA-762F-4A40-9294-8A756212989A}" type="presParOf" srcId="{98757BE6-CC07-4A24-9B9F-A83D8FAAE219}" destId="{4FF15F22-B025-4CC9-B0C0-26DE8A656191}" srcOrd="1" destOrd="0" presId="urn:microsoft.com/office/officeart/2005/8/layout/vList4"/>
    <dgm:cxn modelId="{752CC10E-41FB-443A-B938-386EEEFC5975}" type="presParOf" srcId="{98757BE6-CC07-4A24-9B9F-A83D8FAAE219}" destId="{D2A759E9-2E38-4331-9776-1E23B94C3627}" srcOrd="2" destOrd="0" presId="urn:microsoft.com/office/officeart/2005/8/layout/vList4"/>
    <dgm:cxn modelId="{1DD49889-083B-44F2-A961-05625674DD6D}" type="presParOf" srcId="{D2A759E9-2E38-4331-9776-1E23B94C3627}" destId="{42890D06-8FE4-4FAC-9256-CB2DEB2C7D38}" srcOrd="0" destOrd="0" presId="urn:microsoft.com/office/officeart/2005/8/layout/vList4"/>
    <dgm:cxn modelId="{FE9A5B9E-342F-41C9-A347-9A4365EC8E7B}" type="presParOf" srcId="{D2A759E9-2E38-4331-9776-1E23B94C3627}" destId="{3BD12DDF-35A1-46E0-9513-4F660366BB5E}" srcOrd="1" destOrd="0" presId="urn:microsoft.com/office/officeart/2005/8/layout/vList4"/>
    <dgm:cxn modelId="{862E8F67-0E81-4C19-B066-88EA3D746343}" type="presParOf" srcId="{D2A759E9-2E38-4331-9776-1E23B94C3627}" destId="{21D80171-F01D-4B46-AC1F-430229799A02}" srcOrd="2" destOrd="0" presId="urn:microsoft.com/office/officeart/2005/8/layout/vList4"/>
    <dgm:cxn modelId="{13107DF6-DB58-4803-8445-C56FD98A2315}" type="presParOf" srcId="{98757BE6-CC07-4A24-9B9F-A83D8FAAE219}" destId="{6EFBD5D1-AFBF-4AAB-8FC0-74AA592CFC73}" srcOrd="3" destOrd="0" presId="urn:microsoft.com/office/officeart/2005/8/layout/vList4"/>
    <dgm:cxn modelId="{43D5B463-9018-4E99-87A5-C91DA5B50AA9}" type="presParOf" srcId="{98757BE6-CC07-4A24-9B9F-A83D8FAAE219}" destId="{A0AC4B5A-70BB-4A8D-817E-282C49D515A5}" srcOrd="4" destOrd="0" presId="urn:microsoft.com/office/officeart/2005/8/layout/vList4"/>
    <dgm:cxn modelId="{78A0A4C6-FA76-4FA6-A4A9-6BA47EB30F52}" type="presParOf" srcId="{A0AC4B5A-70BB-4A8D-817E-282C49D515A5}" destId="{EAAA48CD-4969-4912-80BC-B1F1B9A8917F}" srcOrd="0" destOrd="0" presId="urn:microsoft.com/office/officeart/2005/8/layout/vList4"/>
    <dgm:cxn modelId="{38FCBFBC-A067-46CD-99FD-8C29ED14BFCF}" type="presParOf" srcId="{A0AC4B5A-70BB-4A8D-817E-282C49D515A5}" destId="{88D0D8E9-7245-4154-A359-F6C5677F76AC}" srcOrd="1" destOrd="0" presId="urn:microsoft.com/office/officeart/2005/8/layout/vList4"/>
    <dgm:cxn modelId="{A6A05642-9894-48CD-8320-94A96E27D90E}" type="presParOf" srcId="{A0AC4B5A-70BB-4A8D-817E-282C49D515A5}" destId="{D1AB950F-2C78-45BA-ACED-A3740437BF1F}" srcOrd="2" destOrd="0" presId="urn:microsoft.com/office/officeart/2005/8/layout/vList4"/>
    <dgm:cxn modelId="{19A98766-99FE-47CE-985B-FB4C19D81842}" type="presParOf" srcId="{98757BE6-CC07-4A24-9B9F-A83D8FAAE219}" destId="{D7F6EAAF-7395-4302-B1A9-1D9EC48731F7}" srcOrd="5" destOrd="0" presId="urn:microsoft.com/office/officeart/2005/8/layout/vList4"/>
    <dgm:cxn modelId="{525AFAC6-7D23-4C6E-8055-381AC946D771}" type="presParOf" srcId="{98757BE6-CC07-4A24-9B9F-A83D8FAAE219}" destId="{6A99CC57-E317-4EFF-80D8-E0AF571ED7B8}" srcOrd="6" destOrd="0" presId="urn:microsoft.com/office/officeart/2005/8/layout/vList4"/>
    <dgm:cxn modelId="{64285B38-727B-4751-A3C1-B49E6DA2EDEE}" type="presParOf" srcId="{6A99CC57-E317-4EFF-80D8-E0AF571ED7B8}" destId="{21FFF66B-6298-4E19-A52D-EDE36EEEB1CB}" srcOrd="0" destOrd="0" presId="urn:microsoft.com/office/officeart/2005/8/layout/vList4"/>
    <dgm:cxn modelId="{1776F666-F43A-4623-9FA7-A14775083FFA}" type="presParOf" srcId="{6A99CC57-E317-4EFF-80D8-E0AF571ED7B8}" destId="{E59C88CC-D720-44B4-84FD-F6F68183E1B6}" srcOrd="1" destOrd="0" presId="urn:microsoft.com/office/officeart/2005/8/layout/vList4"/>
    <dgm:cxn modelId="{5DC90A12-D7A4-4749-92C6-26391FE68DAA}" type="presParOf" srcId="{6A99CC57-E317-4EFF-80D8-E0AF571ED7B8}" destId="{CC525795-1304-4D3B-9701-FC1C41F29D9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88844D-12CF-4147-8398-8767C73F399C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CBE11F5-B194-4839-8F3C-82DE1E51177A}">
      <dgm:prSet phldrT="[Texto]"/>
      <dgm:spPr/>
      <dgm:t>
        <a:bodyPr/>
        <a:lstStyle/>
        <a:p>
          <a:r>
            <a:rPr lang="es-ES" dirty="0" err="1" smtClean="0"/>
            <a:t>River</a:t>
          </a:r>
          <a:r>
            <a:rPr lang="es-ES" dirty="0" smtClean="0"/>
            <a:t> </a:t>
          </a:r>
          <a:r>
            <a:rPr lang="es-ES" dirty="0" err="1" smtClean="0"/>
            <a:t>civilizations</a:t>
          </a:r>
          <a:endParaRPr lang="es-ES" dirty="0"/>
        </a:p>
      </dgm:t>
    </dgm:pt>
    <dgm:pt modelId="{F82A01F9-2A80-4EE5-AB0E-1610F62C098A}" type="parTrans" cxnId="{E12A25AB-AC86-4B3B-ACB1-7CFCC6B9C9F6}">
      <dgm:prSet/>
      <dgm:spPr/>
      <dgm:t>
        <a:bodyPr/>
        <a:lstStyle/>
        <a:p>
          <a:endParaRPr lang="es-ES"/>
        </a:p>
      </dgm:t>
    </dgm:pt>
    <dgm:pt modelId="{013E1FF3-744F-4FD6-9A73-EDB1E542AB69}" type="sibTrans" cxnId="{E12A25AB-AC86-4B3B-ACB1-7CFCC6B9C9F6}">
      <dgm:prSet/>
      <dgm:spPr/>
      <dgm:t>
        <a:bodyPr/>
        <a:lstStyle/>
        <a:p>
          <a:endParaRPr lang="es-ES"/>
        </a:p>
      </dgm:t>
    </dgm:pt>
    <dgm:pt modelId="{AB0CDA49-AF98-408E-80CF-6C134D1FCAF6}">
      <dgm:prSet phldrT="[Texto]"/>
      <dgm:spPr/>
      <dgm:t>
        <a:bodyPr/>
        <a:lstStyle/>
        <a:p>
          <a:r>
            <a:rPr lang="es-ES" dirty="0" err="1" smtClean="0"/>
            <a:t>Strong</a:t>
          </a:r>
          <a:r>
            <a:rPr lang="es-ES" dirty="0" smtClean="0"/>
            <a:t> </a:t>
          </a:r>
          <a:r>
            <a:rPr lang="es-ES" dirty="0" err="1" smtClean="0"/>
            <a:t>political</a:t>
          </a:r>
          <a:r>
            <a:rPr lang="es-ES" dirty="0" smtClean="0"/>
            <a:t> </a:t>
          </a:r>
          <a:r>
            <a:rPr lang="es-ES" dirty="0" err="1" smtClean="0"/>
            <a:t>power</a:t>
          </a:r>
          <a:r>
            <a:rPr lang="es-ES" dirty="0" smtClean="0"/>
            <a:t> 8king)</a:t>
          </a:r>
          <a:endParaRPr lang="es-ES" dirty="0"/>
        </a:p>
      </dgm:t>
    </dgm:pt>
    <dgm:pt modelId="{32C82BBC-C741-40FB-8735-CF45483E1A65}" type="parTrans" cxnId="{176EABE5-956F-4C73-BB17-8770926F61E6}">
      <dgm:prSet/>
      <dgm:spPr/>
      <dgm:t>
        <a:bodyPr/>
        <a:lstStyle/>
        <a:p>
          <a:endParaRPr lang="es-ES"/>
        </a:p>
      </dgm:t>
    </dgm:pt>
    <dgm:pt modelId="{E98A055D-9B54-4340-9475-A7BF1F74577B}" type="sibTrans" cxnId="{176EABE5-956F-4C73-BB17-8770926F61E6}">
      <dgm:prSet/>
      <dgm:spPr/>
      <dgm:t>
        <a:bodyPr/>
        <a:lstStyle/>
        <a:p>
          <a:endParaRPr lang="es-ES"/>
        </a:p>
      </dgm:t>
    </dgm:pt>
    <dgm:pt modelId="{439F5F8F-2D1D-4B80-8607-462E26224CBF}">
      <dgm:prSet phldrT="[Texto]"/>
      <dgm:spPr/>
      <dgm:t>
        <a:bodyPr/>
        <a:lstStyle/>
        <a:p>
          <a:r>
            <a:rPr lang="es-ES" dirty="0" err="1" smtClean="0"/>
            <a:t>Hierarchical</a:t>
          </a:r>
          <a:r>
            <a:rPr lang="es-ES" dirty="0" smtClean="0"/>
            <a:t> </a:t>
          </a:r>
          <a:r>
            <a:rPr lang="es-ES" dirty="0" err="1" smtClean="0"/>
            <a:t>society</a:t>
          </a:r>
          <a:endParaRPr lang="es-ES" dirty="0"/>
        </a:p>
      </dgm:t>
    </dgm:pt>
    <dgm:pt modelId="{4AF6595B-7E97-4E15-909B-B531BC3AF78F}" type="parTrans" cxnId="{15517388-83DB-483D-954F-2F8BC356C2F5}">
      <dgm:prSet/>
      <dgm:spPr/>
      <dgm:t>
        <a:bodyPr/>
        <a:lstStyle/>
        <a:p>
          <a:endParaRPr lang="es-ES"/>
        </a:p>
      </dgm:t>
    </dgm:pt>
    <dgm:pt modelId="{15344EDC-07B7-4F08-9B50-29BAB713CFFA}" type="sibTrans" cxnId="{15517388-83DB-483D-954F-2F8BC356C2F5}">
      <dgm:prSet/>
      <dgm:spPr/>
      <dgm:t>
        <a:bodyPr/>
        <a:lstStyle/>
        <a:p>
          <a:endParaRPr lang="es-ES"/>
        </a:p>
      </dgm:t>
    </dgm:pt>
    <dgm:pt modelId="{7A6806DA-2CFB-4684-95AF-C725E45BF570}">
      <dgm:prSet phldrT="[Texto]"/>
      <dgm:spPr/>
      <dgm:t>
        <a:bodyPr/>
        <a:lstStyle/>
        <a:p>
          <a:r>
            <a:rPr lang="es-ES" dirty="0" err="1" smtClean="0"/>
            <a:t>Large-scale</a:t>
          </a:r>
          <a:r>
            <a:rPr lang="es-ES" dirty="0" smtClean="0"/>
            <a:t> </a:t>
          </a:r>
          <a:r>
            <a:rPr lang="es-ES" dirty="0" err="1" smtClean="0"/>
            <a:t>building</a:t>
          </a:r>
          <a:endParaRPr lang="es-ES" dirty="0" smtClean="0"/>
        </a:p>
        <a:p>
          <a:r>
            <a:rPr lang="es-ES" dirty="0" err="1" smtClean="0"/>
            <a:t>works</a:t>
          </a:r>
          <a:endParaRPr lang="es-ES" dirty="0" smtClean="0"/>
        </a:p>
      </dgm:t>
    </dgm:pt>
    <dgm:pt modelId="{4F448F2C-C7C2-4D37-9045-4C574228674B}" type="parTrans" cxnId="{F00CD2C6-254D-4F4B-A90F-06AC6E6313E1}">
      <dgm:prSet/>
      <dgm:spPr/>
      <dgm:t>
        <a:bodyPr/>
        <a:lstStyle/>
        <a:p>
          <a:endParaRPr lang="es-ES"/>
        </a:p>
      </dgm:t>
    </dgm:pt>
    <dgm:pt modelId="{78D77EC8-EF19-4CAE-817C-CC12627887EE}" type="sibTrans" cxnId="{F00CD2C6-254D-4F4B-A90F-06AC6E6313E1}">
      <dgm:prSet/>
      <dgm:spPr/>
      <dgm:t>
        <a:bodyPr/>
        <a:lstStyle/>
        <a:p>
          <a:endParaRPr lang="es-ES"/>
        </a:p>
      </dgm:t>
    </dgm:pt>
    <dgm:pt modelId="{6217E5B5-28D9-4156-9590-9C027DC48E9A}" type="pres">
      <dgm:prSet presAssocID="{A088844D-12CF-4147-8398-8767C73F399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F4F185C-683E-45B6-9A38-6156DAA2844F}" type="pres">
      <dgm:prSet presAssocID="{8CBE11F5-B194-4839-8F3C-82DE1E51177A}" presName="centerShape" presStyleLbl="node0" presStyleIdx="0" presStyleCnt="1"/>
      <dgm:spPr/>
      <dgm:t>
        <a:bodyPr/>
        <a:lstStyle/>
        <a:p>
          <a:endParaRPr lang="es-ES"/>
        </a:p>
      </dgm:t>
    </dgm:pt>
    <dgm:pt modelId="{2E23EAE9-B8CD-4511-B2E8-ED384F32117A}" type="pres">
      <dgm:prSet presAssocID="{AB0CDA49-AF98-408E-80CF-6C134D1FCAF6}" presName="node" presStyleLbl="node1" presStyleIdx="0" presStyleCnt="3" custScaleX="142303" custScaleY="1404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B0BAF5-5BC2-4BBA-B148-763A26DA3501}" type="pres">
      <dgm:prSet presAssocID="{AB0CDA49-AF98-408E-80CF-6C134D1FCAF6}" presName="dummy" presStyleCnt="0"/>
      <dgm:spPr/>
    </dgm:pt>
    <dgm:pt modelId="{6B3768BC-E21C-4892-91F6-B544217F37DB}" type="pres">
      <dgm:prSet presAssocID="{E98A055D-9B54-4340-9475-A7BF1F74577B}" presName="sibTrans" presStyleLbl="sibTrans2D1" presStyleIdx="0" presStyleCnt="3"/>
      <dgm:spPr/>
      <dgm:t>
        <a:bodyPr/>
        <a:lstStyle/>
        <a:p>
          <a:endParaRPr lang="es-ES"/>
        </a:p>
      </dgm:t>
    </dgm:pt>
    <dgm:pt modelId="{AF07FBC4-CB77-4F87-8A03-96F574AB9D8D}" type="pres">
      <dgm:prSet presAssocID="{439F5F8F-2D1D-4B80-8607-462E26224CBF}" presName="node" presStyleLbl="node1" presStyleIdx="1" presStyleCnt="3" custScaleX="134978" custScaleY="1351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A5DE52-4D7B-4BB4-9E33-9D71B06A3A7C}" type="pres">
      <dgm:prSet presAssocID="{439F5F8F-2D1D-4B80-8607-462E26224CBF}" presName="dummy" presStyleCnt="0"/>
      <dgm:spPr/>
    </dgm:pt>
    <dgm:pt modelId="{B067DEC7-9E11-4B2B-8F9C-DFA3C2462B2B}" type="pres">
      <dgm:prSet presAssocID="{15344EDC-07B7-4F08-9B50-29BAB713CFFA}" presName="sibTrans" presStyleLbl="sibTrans2D1" presStyleIdx="1" presStyleCnt="3"/>
      <dgm:spPr/>
      <dgm:t>
        <a:bodyPr/>
        <a:lstStyle/>
        <a:p>
          <a:endParaRPr lang="es-ES"/>
        </a:p>
      </dgm:t>
    </dgm:pt>
    <dgm:pt modelId="{ACF1F38E-178E-4487-8743-EC3C9D7156E9}" type="pres">
      <dgm:prSet presAssocID="{7A6806DA-2CFB-4684-95AF-C725E45BF570}" presName="node" presStyleLbl="node1" presStyleIdx="2" presStyleCnt="3" custScaleX="141049" custScaleY="1396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4055CC-DCFA-4C33-A8BF-32FF4A317900}" type="pres">
      <dgm:prSet presAssocID="{7A6806DA-2CFB-4684-95AF-C725E45BF570}" presName="dummy" presStyleCnt="0"/>
      <dgm:spPr/>
    </dgm:pt>
    <dgm:pt modelId="{DB4B9AC0-C486-44B1-B1A9-31BAFBB6DFA8}" type="pres">
      <dgm:prSet presAssocID="{78D77EC8-EF19-4CAE-817C-CC12627887EE}" presName="sibTrans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B2358E57-84BE-4C1C-B0AC-C1DC1B151352}" type="presOf" srcId="{439F5F8F-2D1D-4B80-8607-462E26224CBF}" destId="{AF07FBC4-CB77-4F87-8A03-96F574AB9D8D}" srcOrd="0" destOrd="0" presId="urn:microsoft.com/office/officeart/2005/8/layout/radial6"/>
    <dgm:cxn modelId="{F00CD2C6-254D-4F4B-A90F-06AC6E6313E1}" srcId="{8CBE11F5-B194-4839-8F3C-82DE1E51177A}" destId="{7A6806DA-2CFB-4684-95AF-C725E45BF570}" srcOrd="2" destOrd="0" parTransId="{4F448F2C-C7C2-4D37-9045-4C574228674B}" sibTransId="{78D77EC8-EF19-4CAE-817C-CC12627887EE}"/>
    <dgm:cxn modelId="{E12A25AB-AC86-4B3B-ACB1-7CFCC6B9C9F6}" srcId="{A088844D-12CF-4147-8398-8767C73F399C}" destId="{8CBE11F5-B194-4839-8F3C-82DE1E51177A}" srcOrd="0" destOrd="0" parTransId="{F82A01F9-2A80-4EE5-AB0E-1610F62C098A}" sibTransId="{013E1FF3-744F-4FD6-9A73-EDB1E542AB69}"/>
    <dgm:cxn modelId="{176EABE5-956F-4C73-BB17-8770926F61E6}" srcId="{8CBE11F5-B194-4839-8F3C-82DE1E51177A}" destId="{AB0CDA49-AF98-408E-80CF-6C134D1FCAF6}" srcOrd="0" destOrd="0" parTransId="{32C82BBC-C741-40FB-8735-CF45483E1A65}" sibTransId="{E98A055D-9B54-4340-9475-A7BF1F74577B}"/>
    <dgm:cxn modelId="{6CBC7669-45D1-4020-8708-19F1AFE66C3E}" type="presOf" srcId="{15344EDC-07B7-4F08-9B50-29BAB713CFFA}" destId="{B067DEC7-9E11-4B2B-8F9C-DFA3C2462B2B}" srcOrd="0" destOrd="0" presId="urn:microsoft.com/office/officeart/2005/8/layout/radial6"/>
    <dgm:cxn modelId="{94859FA9-48B6-450F-988F-E0A951C6201A}" type="presOf" srcId="{8CBE11F5-B194-4839-8F3C-82DE1E51177A}" destId="{2F4F185C-683E-45B6-9A38-6156DAA2844F}" srcOrd="0" destOrd="0" presId="urn:microsoft.com/office/officeart/2005/8/layout/radial6"/>
    <dgm:cxn modelId="{526E5032-03CD-412B-8C71-AE9B018444E3}" type="presOf" srcId="{AB0CDA49-AF98-408E-80CF-6C134D1FCAF6}" destId="{2E23EAE9-B8CD-4511-B2E8-ED384F32117A}" srcOrd="0" destOrd="0" presId="urn:microsoft.com/office/officeart/2005/8/layout/radial6"/>
    <dgm:cxn modelId="{15517388-83DB-483D-954F-2F8BC356C2F5}" srcId="{8CBE11F5-B194-4839-8F3C-82DE1E51177A}" destId="{439F5F8F-2D1D-4B80-8607-462E26224CBF}" srcOrd="1" destOrd="0" parTransId="{4AF6595B-7E97-4E15-909B-B531BC3AF78F}" sibTransId="{15344EDC-07B7-4F08-9B50-29BAB713CFFA}"/>
    <dgm:cxn modelId="{53026DD0-F644-4E31-8365-52A8589B4092}" type="presOf" srcId="{A088844D-12CF-4147-8398-8767C73F399C}" destId="{6217E5B5-28D9-4156-9590-9C027DC48E9A}" srcOrd="0" destOrd="0" presId="urn:microsoft.com/office/officeart/2005/8/layout/radial6"/>
    <dgm:cxn modelId="{53446188-5156-4939-8865-61BDD2B7A3CB}" type="presOf" srcId="{E98A055D-9B54-4340-9475-A7BF1F74577B}" destId="{6B3768BC-E21C-4892-91F6-B544217F37DB}" srcOrd="0" destOrd="0" presId="urn:microsoft.com/office/officeart/2005/8/layout/radial6"/>
    <dgm:cxn modelId="{C800DFDE-8938-4597-AB3E-2778886C683C}" type="presOf" srcId="{78D77EC8-EF19-4CAE-817C-CC12627887EE}" destId="{DB4B9AC0-C486-44B1-B1A9-31BAFBB6DFA8}" srcOrd="0" destOrd="0" presId="urn:microsoft.com/office/officeart/2005/8/layout/radial6"/>
    <dgm:cxn modelId="{FED17F74-6C1C-4D78-81F2-BAFEA72AFD6D}" type="presOf" srcId="{7A6806DA-2CFB-4684-95AF-C725E45BF570}" destId="{ACF1F38E-178E-4487-8743-EC3C9D7156E9}" srcOrd="0" destOrd="0" presId="urn:microsoft.com/office/officeart/2005/8/layout/radial6"/>
    <dgm:cxn modelId="{32B3B839-E77A-4585-B266-20941AB4890F}" type="presParOf" srcId="{6217E5B5-28D9-4156-9590-9C027DC48E9A}" destId="{2F4F185C-683E-45B6-9A38-6156DAA2844F}" srcOrd="0" destOrd="0" presId="urn:microsoft.com/office/officeart/2005/8/layout/radial6"/>
    <dgm:cxn modelId="{CE9F15DA-2B4B-4078-8E07-F768618ACA6F}" type="presParOf" srcId="{6217E5B5-28D9-4156-9590-9C027DC48E9A}" destId="{2E23EAE9-B8CD-4511-B2E8-ED384F32117A}" srcOrd="1" destOrd="0" presId="urn:microsoft.com/office/officeart/2005/8/layout/radial6"/>
    <dgm:cxn modelId="{6D9D8A0E-1218-4906-B23C-FF4A1DFBB161}" type="presParOf" srcId="{6217E5B5-28D9-4156-9590-9C027DC48E9A}" destId="{D4B0BAF5-5BC2-4BBA-B148-763A26DA3501}" srcOrd="2" destOrd="0" presId="urn:microsoft.com/office/officeart/2005/8/layout/radial6"/>
    <dgm:cxn modelId="{7EB1CA4E-92F0-4DFF-BE18-10F1E7405BC9}" type="presParOf" srcId="{6217E5B5-28D9-4156-9590-9C027DC48E9A}" destId="{6B3768BC-E21C-4892-91F6-B544217F37DB}" srcOrd="3" destOrd="0" presId="urn:microsoft.com/office/officeart/2005/8/layout/radial6"/>
    <dgm:cxn modelId="{5F4584E7-DCE7-4789-9D22-470521AE7D93}" type="presParOf" srcId="{6217E5B5-28D9-4156-9590-9C027DC48E9A}" destId="{AF07FBC4-CB77-4F87-8A03-96F574AB9D8D}" srcOrd="4" destOrd="0" presId="urn:microsoft.com/office/officeart/2005/8/layout/radial6"/>
    <dgm:cxn modelId="{81AEB903-12AD-4B8E-90EF-791C396C660E}" type="presParOf" srcId="{6217E5B5-28D9-4156-9590-9C027DC48E9A}" destId="{F6A5DE52-4D7B-4BB4-9E33-9D71B06A3A7C}" srcOrd="5" destOrd="0" presId="urn:microsoft.com/office/officeart/2005/8/layout/radial6"/>
    <dgm:cxn modelId="{09EE4EF6-C242-4E08-AFED-AC1B474F5387}" type="presParOf" srcId="{6217E5B5-28D9-4156-9590-9C027DC48E9A}" destId="{B067DEC7-9E11-4B2B-8F9C-DFA3C2462B2B}" srcOrd="6" destOrd="0" presId="urn:microsoft.com/office/officeart/2005/8/layout/radial6"/>
    <dgm:cxn modelId="{B8DB103C-4AF1-4073-92FD-18CD6B25E79A}" type="presParOf" srcId="{6217E5B5-28D9-4156-9590-9C027DC48E9A}" destId="{ACF1F38E-178E-4487-8743-EC3C9D7156E9}" srcOrd="7" destOrd="0" presId="urn:microsoft.com/office/officeart/2005/8/layout/radial6"/>
    <dgm:cxn modelId="{0747850A-0149-4E6F-935C-CFE98682F2D0}" type="presParOf" srcId="{6217E5B5-28D9-4156-9590-9C027DC48E9A}" destId="{EC4055CC-DCFA-4C33-A8BF-32FF4A317900}" srcOrd="8" destOrd="0" presId="urn:microsoft.com/office/officeart/2005/8/layout/radial6"/>
    <dgm:cxn modelId="{53FD61B0-5AE6-4AF7-8001-E662CDB37C7D}" type="presParOf" srcId="{6217E5B5-28D9-4156-9590-9C027DC48E9A}" destId="{DB4B9AC0-C486-44B1-B1A9-31BAFBB6DFA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1EAB8A-8E5C-4052-BBE0-E8F82A5F0587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EECA29C2-C244-4904-B799-32303E61F583}">
      <dgm:prSet phldrT="[Texto]"/>
      <dgm:spPr/>
      <dgm:t>
        <a:bodyPr/>
        <a:lstStyle/>
        <a:p>
          <a:r>
            <a:rPr lang="es-ES" dirty="0" err="1" smtClean="0"/>
            <a:t>Aristocracy</a:t>
          </a:r>
          <a:endParaRPr lang="es-ES" dirty="0" smtClean="0"/>
        </a:p>
      </dgm:t>
    </dgm:pt>
    <dgm:pt modelId="{3029175B-0F13-4C05-80C7-8AEB00464715}" type="parTrans" cxnId="{43EF330C-565C-4CFE-9AD9-62584456E622}">
      <dgm:prSet/>
      <dgm:spPr/>
      <dgm:t>
        <a:bodyPr/>
        <a:lstStyle/>
        <a:p>
          <a:endParaRPr lang="es-ES"/>
        </a:p>
      </dgm:t>
    </dgm:pt>
    <dgm:pt modelId="{0B3A0144-90B7-4C01-81CD-B080272D2B01}" type="sibTrans" cxnId="{43EF330C-565C-4CFE-9AD9-62584456E622}">
      <dgm:prSet/>
      <dgm:spPr/>
      <dgm:t>
        <a:bodyPr/>
        <a:lstStyle/>
        <a:p>
          <a:endParaRPr lang="es-ES"/>
        </a:p>
      </dgm:t>
    </dgm:pt>
    <dgm:pt modelId="{85DBA52F-EA94-40BB-9807-9B25737006F7}">
      <dgm:prSet phldrT="[Texto]"/>
      <dgm:spPr/>
      <dgm:t>
        <a:bodyPr/>
        <a:lstStyle/>
        <a:p>
          <a:r>
            <a:rPr lang="es-ES" dirty="0" err="1" smtClean="0"/>
            <a:t>Peasants</a:t>
          </a:r>
          <a:r>
            <a:rPr lang="es-ES" dirty="0" smtClean="0"/>
            <a:t> and </a:t>
          </a:r>
          <a:r>
            <a:rPr lang="es-ES" dirty="0" err="1" smtClean="0"/>
            <a:t>craftsmen</a:t>
          </a:r>
          <a:endParaRPr lang="es-ES" dirty="0"/>
        </a:p>
      </dgm:t>
    </dgm:pt>
    <dgm:pt modelId="{D0822ECB-6DA1-4442-9080-66DFA7AF7DCC}" type="parTrans" cxnId="{D37C72A2-B3B3-4471-8515-E24B2332CDD0}">
      <dgm:prSet/>
      <dgm:spPr/>
      <dgm:t>
        <a:bodyPr/>
        <a:lstStyle/>
        <a:p>
          <a:endParaRPr lang="es-ES"/>
        </a:p>
      </dgm:t>
    </dgm:pt>
    <dgm:pt modelId="{67B726AC-2A1C-45B0-B965-4F97EA3CB687}" type="sibTrans" cxnId="{D37C72A2-B3B3-4471-8515-E24B2332CDD0}">
      <dgm:prSet/>
      <dgm:spPr/>
      <dgm:t>
        <a:bodyPr/>
        <a:lstStyle/>
        <a:p>
          <a:endParaRPr lang="es-ES"/>
        </a:p>
      </dgm:t>
    </dgm:pt>
    <dgm:pt modelId="{AF44887D-0564-4F80-ABCB-C31D117CB3F8}">
      <dgm:prSet phldrT="[Texto]"/>
      <dgm:spPr/>
      <dgm:t>
        <a:bodyPr/>
        <a:lstStyle/>
        <a:p>
          <a:r>
            <a:rPr lang="es-ES" dirty="0" err="1" smtClean="0"/>
            <a:t>Slaves</a:t>
          </a:r>
          <a:endParaRPr lang="es-ES" dirty="0"/>
        </a:p>
      </dgm:t>
    </dgm:pt>
    <dgm:pt modelId="{CA2F80E2-A284-4D51-9590-6345C05F622E}" type="parTrans" cxnId="{E0CE7301-2756-4E39-BE78-27A8CEF13C14}">
      <dgm:prSet/>
      <dgm:spPr/>
      <dgm:t>
        <a:bodyPr/>
        <a:lstStyle/>
        <a:p>
          <a:endParaRPr lang="es-ES"/>
        </a:p>
      </dgm:t>
    </dgm:pt>
    <dgm:pt modelId="{F51A5EA9-BDE8-438D-9D3B-9C1382AE2F73}" type="sibTrans" cxnId="{E0CE7301-2756-4E39-BE78-27A8CEF13C14}">
      <dgm:prSet/>
      <dgm:spPr/>
      <dgm:t>
        <a:bodyPr/>
        <a:lstStyle/>
        <a:p>
          <a:endParaRPr lang="es-ES"/>
        </a:p>
      </dgm:t>
    </dgm:pt>
    <dgm:pt modelId="{AC6916AA-26C6-4552-AE9D-20B3F5725D42}">
      <dgm:prSet phldrT="[Texto]"/>
      <dgm:spPr/>
      <dgm:t>
        <a:bodyPr/>
        <a:lstStyle/>
        <a:p>
          <a:r>
            <a:rPr lang="es-ES" dirty="0" err="1" smtClean="0"/>
            <a:t>Priests</a:t>
          </a:r>
          <a:endParaRPr lang="es-ES" dirty="0"/>
        </a:p>
      </dgm:t>
    </dgm:pt>
    <dgm:pt modelId="{62A222CB-7B6C-4966-BECF-F14302C992A3}" type="parTrans" cxnId="{4C50EFEA-F9BC-4C9B-9897-C094E1A9255D}">
      <dgm:prSet/>
      <dgm:spPr/>
      <dgm:t>
        <a:bodyPr/>
        <a:lstStyle/>
        <a:p>
          <a:endParaRPr lang="es-ES"/>
        </a:p>
      </dgm:t>
    </dgm:pt>
    <dgm:pt modelId="{F3E05C39-2426-4431-9822-EE15C77582D9}" type="sibTrans" cxnId="{4C50EFEA-F9BC-4C9B-9897-C094E1A9255D}">
      <dgm:prSet/>
      <dgm:spPr/>
      <dgm:t>
        <a:bodyPr/>
        <a:lstStyle/>
        <a:p>
          <a:endParaRPr lang="es-ES"/>
        </a:p>
      </dgm:t>
    </dgm:pt>
    <dgm:pt modelId="{E2289E43-80AF-4727-B9FC-B832F7615F4F}">
      <dgm:prSet phldrT="[Texto]"/>
      <dgm:spPr/>
      <dgm:t>
        <a:bodyPr/>
        <a:lstStyle/>
        <a:p>
          <a:r>
            <a:rPr lang="es-ES" dirty="0" smtClean="0"/>
            <a:t>Civil </a:t>
          </a:r>
          <a:r>
            <a:rPr lang="es-ES" dirty="0" err="1" smtClean="0"/>
            <a:t>servants</a:t>
          </a:r>
          <a:r>
            <a:rPr lang="es-ES" dirty="0" smtClean="0"/>
            <a:t> (</a:t>
          </a:r>
          <a:r>
            <a:rPr lang="es-ES" dirty="0" err="1" smtClean="0"/>
            <a:t>escribs</a:t>
          </a:r>
          <a:r>
            <a:rPr lang="es-ES" dirty="0" smtClean="0"/>
            <a:t>)</a:t>
          </a:r>
          <a:endParaRPr lang="es-ES" dirty="0"/>
        </a:p>
      </dgm:t>
    </dgm:pt>
    <dgm:pt modelId="{8B76E100-A088-419A-9B43-2F1893264DAD}" type="parTrans" cxnId="{D5BA5AC6-A6D6-4D88-A833-1EAB5FC52282}">
      <dgm:prSet/>
      <dgm:spPr/>
      <dgm:t>
        <a:bodyPr/>
        <a:lstStyle/>
        <a:p>
          <a:endParaRPr lang="es-ES"/>
        </a:p>
      </dgm:t>
    </dgm:pt>
    <dgm:pt modelId="{206C9838-44C0-49C8-953A-9ED13AD9C41C}" type="sibTrans" cxnId="{D5BA5AC6-A6D6-4D88-A833-1EAB5FC52282}">
      <dgm:prSet/>
      <dgm:spPr/>
      <dgm:t>
        <a:bodyPr/>
        <a:lstStyle/>
        <a:p>
          <a:endParaRPr lang="es-ES"/>
        </a:p>
      </dgm:t>
    </dgm:pt>
    <dgm:pt modelId="{FE179E99-D7CC-4646-9157-94F36CC08459}" type="pres">
      <dgm:prSet presAssocID="{2A1EAB8A-8E5C-4052-BBE0-E8F82A5F0587}" presName="Name0" presStyleCnt="0">
        <dgm:presLayoutVars>
          <dgm:dir/>
          <dgm:animLvl val="lvl"/>
          <dgm:resizeHandles val="exact"/>
        </dgm:presLayoutVars>
      </dgm:prSet>
      <dgm:spPr/>
    </dgm:pt>
    <dgm:pt modelId="{1AE83A97-FB16-48FC-BFDC-D19627D45863}" type="pres">
      <dgm:prSet presAssocID="{EECA29C2-C244-4904-B799-32303E61F583}" presName="Name8" presStyleCnt="0"/>
      <dgm:spPr/>
    </dgm:pt>
    <dgm:pt modelId="{46C5EB85-CF27-413E-8D69-BAC202645C43}" type="pres">
      <dgm:prSet presAssocID="{EECA29C2-C244-4904-B799-32303E61F583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21043C-B188-4439-A540-71E87654B4A5}" type="pres">
      <dgm:prSet presAssocID="{EECA29C2-C244-4904-B799-32303E61F58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840F7D-0C2D-4621-B9FB-182D4227DE34}" type="pres">
      <dgm:prSet presAssocID="{AC6916AA-26C6-4552-AE9D-20B3F5725D42}" presName="Name8" presStyleCnt="0"/>
      <dgm:spPr/>
    </dgm:pt>
    <dgm:pt modelId="{BC77BBB9-F966-4420-819E-DE32C0E523A0}" type="pres">
      <dgm:prSet presAssocID="{AC6916AA-26C6-4552-AE9D-20B3F5725D42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4081C1-3EB3-4B43-A5D9-F27409680881}" type="pres">
      <dgm:prSet presAssocID="{AC6916AA-26C6-4552-AE9D-20B3F5725D4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D7AE1C-6883-4264-80B3-2E0F06D1E96D}" type="pres">
      <dgm:prSet presAssocID="{E2289E43-80AF-4727-B9FC-B832F7615F4F}" presName="Name8" presStyleCnt="0"/>
      <dgm:spPr/>
    </dgm:pt>
    <dgm:pt modelId="{F476B646-6F38-491E-8F8B-16CB44080E7F}" type="pres">
      <dgm:prSet presAssocID="{E2289E43-80AF-4727-B9FC-B832F7615F4F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F8110A-82F6-4DA9-B685-E74A43342D45}" type="pres">
      <dgm:prSet presAssocID="{E2289E43-80AF-4727-B9FC-B832F7615F4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1BF92A-97A3-4896-9D07-0EAEA12F44D3}" type="pres">
      <dgm:prSet presAssocID="{85DBA52F-EA94-40BB-9807-9B25737006F7}" presName="Name8" presStyleCnt="0"/>
      <dgm:spPr/>
    </dgm:pt>
    <dgm:pt modelId="{BB08D24F-A279-4F95-94DF-28F42271F9AA}" type="pres">
      <dgm:prSet presAssocID="{85DBA52F-EA94-40BB-9807-9B25737006F7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B347D0-D98E-447B-BCBA-BA51375B2677}" type="pres">
      <dgm:prSet presAssocID="{85DBA52F-EA94-40BB-9807-9B25737006F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C407DE-59B6-4E6D-8061-75687F89BD82}" type="pres">
      <dgm:prSet presAssocID="{AF44887D-0564-4F80-ABCB-C31D117CB3F8}" presName="Name8" presStyleCnt="0"/>
      <dgm:spPr/>
    </dgm:pt>
    <dgm:pt modelId="{63BF53A1-F639-4432-A1B4-0781D68CE5F7}" type="pres">
      <dgm:prSet presAssocID="{AF44887D-0564-4F80-ABCB-C31D117CB3F8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D42F76-4DAB-4C34-8AD8-685B2F8368A7}" type="pres">
      <dgm:prSet presAssocID="{AF44887D-0564-4F80-ABCB-C31D117CB3F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47FBC8-6D69-4CF7-8C5C-7086BA584533}" type="presOf" srcId="{E2289E43-80AF-4727-B9FC-B832F7615F4F}" destId="{52F8110A-82F6-4DA9-B685-E74A43342D45}" srcOrd="1" destOrd="0" presId="urn:microsoft.com/office/officeart/2005/8/layout/pyramid1"/>
    <dgm:cxn modelId="{D5BA5AC6-A6D6-4D88-A833-1EAB5FC52282}" srcId="{2A1EAB8A-8E5C-4052-BBE0-E8F82A5F0587}" destId="{E2289E43-80AF-4727-B9FC-B832F7615F4F}" srcOrd="2" destOrd="0" parTransId="{8B76E100-A088-419A-9B43-2F1893264DAD}" sibTransId="{206C9838-44C0-49C8-953A-9ED13AD9C41C}"/>
    <dgm:cxn modelId="{2B4D720C-6F41-419B-9BF5-E65335A2724E}" type="presOf" srcId="{AF44887D-0564-4F80-ABCB-C31D117CB3F8}" destId="{94D42F76-4DAB-4C34-8AD8-685B2F8368A7}" srcOrd="1" destOrd="0" presId="urn:microsoft.com/office/officeart/2005/8/layout/pyramid1"/>
    <dgm:cxn modelId="{E0CE7301-2756-4E39-BE78-27A8CEF13C14}" srcId="{2A1EAB8A-8E5C-4052-BBE0-E8F82A5F0587}" destId="{AF44887D-0564-4F80-ABCB-C31D117CB3F8}" srcOrd="4" destOrd="0" parTransId="{CA2F80E2-A284-4D51-9590-6345C05F622E}" sibTransId="{F51A5EA9-BDE8-438D-9D3B-9C1382AE2F73}"/>
    <dgm:cxn modelId="{64FBFC5D-7AE8-4201-A298-40356A82985B}" type="presOf" srcId="{85DBA52F-EA94-40BB-9807-9B25737006F7}" destId="{19B347D0-D98E-447B-BCBA-BA51375B2677}" srcOrd="1" destOrd="0" presId="urn:microsoft.com/office/officeart/2005/8/layout/pyramid1"/>
    <dgm:cxn modelId="{4223AADD-5B6B-46A5-A6C7-5D292A122D3F}" type="presOf" srcId="{AF44887D-0564-4F80-ABCB-C31D117CB3F8}" destId="{63BF53A1-F639-4432-A1B4-0781D68CE5F7}" srcOrd="0" destOrd="0" presId="urn:microsoft.com/office/officeart/2005/8/layout/pyramid1"/>
    <dgm:cxn modelId="{3D0B2892-5FD6-49EA-931D-2408A2AAAD22}" type="presOf" srcId="{EECA29C2-C244-4904-B799-32303E61F583}" destId="{46C5EB85-CF27-413E-8D69-BAC202645C43}" srcOrd="0" destOrd="0" presId="urn:microsoft.com/office/officeart/2005/8/layout/pyramid1"/>
    <dgm:cxn modelId="{50B91C0F-BDF1-4AF9-A5B9-5F260449187B}" type="presOf" srcId="{85DBA52F-EA94-40BB-9807-9B25737006F7}" destId="{BB08D24F-A279-4F95-94DF-28F42271F9AA}" srcOrd="0" destOrd="0" presId="urn:microsoft.com/office/officeart/2005/8/layout/pyramid1"/>
    <dgm:cxn modelId="{7C67CE9B-FE11-460C-BD89-58BC921D8005}" type="presOf" srcId="{EECA29C2-C244-4904-B799-32303E61F583}" destId="{D521043C-B188-4439-A540-71E87654B4A5}" srcOrd="1" destOrd="0" presId="urn:microsoft.com/office/officeart/2005/8/layout/pyramid1"/>
    <dgm:cxn modelId="{4C50EFEA-F9BC-4C9B-9897-C094E1A9255D}" srcId="{2A1EAB8A-8E5C-4052-BBE0-E8F82A5F0587}" destId="{AC6916AA-26C6-4552-AE9D-20B3F5725D42}" srcOrd="1" destOrd="0" parTransId="{62A222CB-7B6C-4966-BECF-F14302C992A3}" sibTransId="{F3E05C39-2426-4431-9822-EE15C77582D9}"/>
    <dgm:cxn modelId="{F71A8465-B31C-46B4-B37E-421998444A0D}" type="presOf" srcId="{E2289E43-80AF-4727-B9FC-B832F7615F4F}" destId="{F476B646-6F38-491E-8F8B-16CB44080E7F}" srcOrd="0" destOrd="0" presId="urn:microsoft.com/office/officeart/2005/8/layout/pyramid1"/>
    <dgm:cxn modelId="{43EF330C-565C-4CFE-9AD9-62584456E622}" srcId="{2A1EAB8A-8E5C-4052-BBE0-E8F82A5F0587}" destId="{EECA29C2-C244-4904-B799-32303E61F583}" srcOrd="0" destOrd="0" parTransId="{3029175B-0F13-4C05-80C7-8AEB00464715}" sibTransId="{0B3A0144-90B7-4C01-81CD-B080272D2B01}"/>
    <dgm:cxn modelId="{D37C72A2-B3B3-4471-8515-E24B2332CDD0}" srcId="{2A1EAB8A-8E5C-4052-BBE0-E8F82A5F0587}" destId="{85DBA52F-EA94-40BB-9807-9B25737006F7}" srcOrd="3" destOrd="0" parTransId="{D0822ECB-6DA1-4442-9080-66DFA7AF7DCC}" sibTransId="{67B726AC-2A1C-45B0-B965-4F97EA3CB687}"/>
    <dgm:cxn modelId="{ED442387-4DD4-405F-BED0-D59EF759E2F8}" type="presOf" srcId="{AC6916AA-26C6-4552-AE9D-20B3F5725D42}" destId="{BC77BBB9-F966-4420-819E-DE32C0E523A0}" srcOrd="0" destOrd="0" presId="urn:microsoft.com/office/officeart/2005/8/layout/pyramid1"/>
    <dgm:cxn modelId="{EE58AF5B-7719-4E05-916E-C59605EF395B}" type="presOf" srcId="{2A1EAB8A-8E5C-4052-BBE0-E8F82A5F0587}" destId="{FE179E99-D7CC-4646-9157-94F36CC08459}" srcOrd="0" destOrd="0" presId="urn:microsoft.com/office/officeart/2005/8/layout/pyramid1"/>
    <dgm:cxn modelId="{A57889FB-F857-4FE7-886C-F474A6DEA366}" type="presOf" srcId="{AC6916AA-26C6-4552-AE9D-20B3F5725D42}" destId="{E24081C1-3EB3-4B43-A5D9-F27409680881}" srcOrd="1" destOrd="0" presId="urn:microsoft.com/office/officeart/2005/8/layout/pyramid1"/>
    <dgm:cxn modelId="{B9261EC4-3204-429E-88AA-AA8FBA8F0852}" type="presParOf" srcId="{FE179E99-D7CC-4646-9157-94F36CC08459}" destId="{1AE83A97-FB16-48FC-BFDC-D19627D45863}" srcOrd="0" destOrd="0" presId="urn:microsoft.com/office/officeart/2005/8/layout/pyramid1"/>
    <dgm:cxn modelId="{1E40DB7E-A558-410B-9300-3568E4A9B54E}" type="presParOf" srcId="{1AE83A97-FB16-48FC-BFDC-D19627D45863}" destId="{46C5EB85-CF27-413E-8D69-BAC202645C43}" srcOrd="0" destOrd="0" presId="urn:microsoft.com/office/officeart/2005/8/layout/pyramid1"/>
    <dgm:cxn modelId="{7E6A2BDF-115E-41A7-9E26-328887398E48}" type="presParOf" srcId="{1AE83A97-FB16-48FC-BFDC-D19627D45863}" destId="{D521043C-B188-4439-A540-71E87654B4A5}" srcOrd="1" destOrd="0" presId="urn:microsoft.com/office/officeart/2005/8/layout/pyramid1"/>
    <dgm:cxn modelId="{54AD0ECE-CF21-4843-9243-C768D4912558}" type="presParOf" srcId="{FE179E99-D7CC-4646-9157-94F36CC08459}" destId="{64840F7D-0C2D-4621-B9FB-182D4227DE34}" srcOrd="1" destOrd="0" presId="urn:microsoft.com/office/officeart/2005/8/layout/pyramid1"/>
    <dgm:cxn modelId="{FF73425C-023B-425B-AC58-C795C45B6A1F}" type="presParOf" srcId="{64840F7D-0C2D-4621-B9FB-182D4227DE34}" destId="{BC77BBB9-F966-4420-819E-DE32C0E523A0}" srcOrd="0" destOrd="0" presId="urn:microsoft.com/office/officeart/2005/8/layout/pyramid1"/>
    <dgm:cxn modelId="{4D51D322-7617-46DF-B1E2-426FD1AD216C}" type="presParOf" srcId="{64840F7D-0C2D-4621-B9FB-182D4227DE34}" destId="{E24081C1-3EB3-4B43-A5D9-F27409680881}" srcOrd="1" destOrd="0" presId="urn:microsoft.com/office/officeart/2005/8/layout/pyramid1"/>
    <dgm:cxn modelId="{11547013-6A76-4729-BE63-C91407A9F815}" type="presParOf" srcId="{FE179E99-D7CC-4646-9157-94F36CC08459}" destId="{6ED7AE1C-6883-4264-80B3-2E0F06D1E96D}" srcOrd="2" destOrd="0" presId="urn:microsoft.com/office/officeart/2005/8/layout/pyramid1"/>
    <dgm:cxn modelId="{06D22CCA-3CB5-47E4-A790-57FB13B7FEE5}" type="presParOf" srcId="{6ED7AE1C-6883-4264-80B3-2E0F06D1E96D}" destId="{F476B646-6F38-491E-8F8B-16CB44080E7F}" srcOrd="0" destOrd="0" presId="urn:microsoft.com/office/officeart/2005/8/layout/pyramid1"/>
    <dgm:cxn modelId="{D6429952-0562-4205-9786-D8988D9E3E7A}" type="presParOf" srcId="{6ED7AE1C-6883-4264-80B3-2E0F06D1E96D}" destId="{52F8110A-82F6-4DA9-B685-E74A43342D45}" srcOrd="1" destOrd="0" presId="urn:microsoft.com/office/officeart/2005/8/layout/pyramid1"/>
    <dgm:cxn modelId="{06A03C33-FA4D-425F-984C-A4777BBF337E}" type="presParOf" srcId="{FE179E99-D7CC-4646-9157-94F36CC08459}" destId="{E51BF92A-97A3-4896-9D07-0EAEA12F44D3}" srcOrd="3" destOrd="0" presId="urn:microsoft.com/office/officeart/2005/8/layout/pyramid1"/>
    <dgm:cxn modelId="{4F7D6EA6-81BA-4BCD-A30D-5F609967C397}" type="presParOf" srcId="{E51BF92A-97A3-4896-9D07-0EAEA12F44D3}" destId="{BB08D24F-A279-4F95-94DF-28F42271F9AA}" srcOrd="0" destOrd="0" presId="urn:microsoft.com/office/officeart/2005/8/layout/pyramid1"/>
    <dgm:cxn modelId="{56045277-3E08-48D8-813D-CCA857F750B5}" type="presParOf" srcId="{E51BF92A-97A3-4896-9D07-0EAEA12F44D3}" destId="{19B347D0-D98E-447B-BCBA-BA51375B2677}" srcOrd="1" destOrd="0" presId="urn:microsoft.com/office/officeart/2005/8/layout/pyramid1"/>
    <dgm:cxn modelId="{CFEB27D5-64D1-4ABE-9482-B71FABD8754B}" type="presParOf" srcId="{FE179E99-D7CC-4646-9157-94F36CC08459}" destId="{5CC407DE-59B6-4E6D-8061-75687F89BD82}" srcOrd="4" destOrd="0" presId="urn:microsoft.com/office/officeart/2005/8/layout/pyramid1"/>
    <dgm:cxn modelId="{61EA01E4-3D05-4156-BE41-6CAEE54DEBA5}" type="presParOf" srcId="{5CC407DE-59B6-4E6D-8061-75687F89BD82}" destId="{63BF53A1-F639-4432-A1B4-0781D68CE5F7}" srcOrd="0" destOrd="0" presId="urn:microsoft.com/office/officeart/2005/8/layout/pyramid1"/>
    <dgm:cxn modelId="{48F5B0F0-C4B0-4264-8606-EDC24AE96D25}" type="presParOf" srcId="{5CC407DE-59B6-4E6D-8061-75687F89BD82}" destId="{94D42F76-4DAB-4C34-8AD8-685B2F8368A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251848-C910-4D2E-B7D0-C59A6F42C016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08532E3-C2BF-4C39-88A3-E6392DED849E}">
      <dgm:prSet phldrT="[Texto]"/>
      <dgm:spPr/>
      <dgm:t>
        <a:bodyPr/>
        <a:lstStyle/>
        <a:p>
          <a:r>
            <a:rPr lang="es-ES" dirty="0" err="1" smtClean="0"/>
            <a:t>Privileged</a:t>
          </a:r>
          <a:endParaRPr lang="es-ES" dirty="0"/>
        </a:p>
      </dgm:t>
    </dgm:pt>
    <dgm:pt modelId="{B1DE3395-2D07-4D82-A0E6-969E504D473A}" type="parTrans" cxnId="{636494F8-DCBC-49C8-BD7B-D92F89A79206}">
      <dgm:prSet/>
      <dgm:spPr/>
      <dgm:t>
        <a:bodyPr/>
        <a:lstStyle/>
        <a:p>
          <a:endParaRPr lang="es-ES"/>
        </a:p>
      </dgm:t>
    </dgm:pt>
    <dgm:pt modelId="{B3DA2EFA-7C24-4579-8C1E-012D90DFE801}" type="sibTrans" cxnId="{636494F8-DCBC-49C8-BD7B-D92F89A79206}">
      <dgm:prSet/>
      <dgm:spPr/>
      <dgm:t>
        <a:bodyPr/>
        <a:lstStyle/>
        <a:p>
          <a:endParaRPr lang="es-ES"/>
        </a:p>
      </dgm:t>
    </dgm:pt>
    <dgm:pt modelId="{801E00F7-7BAA-4929-8DA5-3B3CDAFDE4D3}">
      <dgm:prSet phldrT="[Texto]"/>
      <dgm:spPr/>
      <dgm:t>
        <a:bodyPr/>
        <a:lstStyle/>
        <a:p>
          <a:r>
            <a:rPr lang="es-ES" dirty="0" smtClean="0"/>
            <a:t>Nobles</a:t>
          </a:r>
          <a:endParaRPr lang="es-ES" dirty="0"/>
        </a:p>
      </dgm:t>
    </dgm:pt>
    <dgm:pt modelId="{3170A604-351E-419C-A076-A158C0EADD39}" type="parTrans" cxnId="{4DD1E636-F4CE-4335-9E1C-13BF332BDD76}">
      <dgm:prSet/>
      <dgm:spPr/>
      <dgm:t>
        <a:bodyPr/>
        <a:lstStyle/>
        <a:p>
          <a:endParaRPr lang="es-ES"/>
        </a:p>
      </dgm:t>
    </dgm:pt>
    <dgm:pt modelId="{663572DA-5FAF-4600-8ADB-DEBC035EED3E}" type="sibTrans" cxnId="{4DD1E636-F4CE-4335-9E1C-13BF332BDD76}">
      <dgm:prSet/>
      <dgm:spPr/>
      <dgm:t>
        <a:bodyPr/>
        <a:lstStyle/>
        <a:p>
          <a:endParaRPr lang="es-ES"/>
        </a:p>
      </dgm:t>
    </dgm:pt>
    <dgm:pt modelId="{3BC4FC60-C1E3-4008-A0E3-8823F5EEE9A4}">
      <dgm:prSet phldrT="[Texto]"/>
      <dgm:spPr/>
      <dgm:t>
        <a:bodyPr/>
        <a:lstStyle/>
        <a:p>
          <a:r>
            <a:rPr lang="es-ES" dirty="0" err="1" smtClean="0"/>
            <a:t>Scribes</a:t>
          </a:r>
          <a:endParaRPr lang="es-ES" dirty="0"/>
        </a:p>
      </dgm:t>
    </dgm:pt>
    <dgm:pt modelId="{9886CEE3-A78E-4969-8D8B-7DF279E34413}" type="parTrans" cxnId="{D1E52D4B-657D-44F4-9A1B-23798F436C10}">
      <dgm:prSet/>
      <dgm:spPr/>
      <dgm:t>
        <a:bodyPr/>
        <a:lstStyle/>
        <a:p>
          <a:endParaRPr lang="es-ES"/>
        </a:p>
      </dgm:t>
    </dgm:pt>
    <dgm:pt modelId="{6AF91C5E-ADAF-4D64-AEDF-5539D88D8AB0}" type="sibTrans" cxnId="{D1E52D4B-657D-44F4-9A1B-23798F436C10}">
      <dgm:prSet/>
      <dgm:spPr/>
      <dgm:t>
        <a:bodyPr/>
        <a:lstStyle/>
        <a:p>
          <a:endParaRPr lang="es-ES"/>
        </a:p>
      </dgm:t>
    </dgm:pt>
    <dgm:pt modelId="{FA9A14DD-0C90-45C9-84DE-41BB8612DD27}">
      <dgm:prSet phldrT="[Texto]"/>
      <dgm:spPr/>
      <dgm:t>
        <a:bodyPr/>
        <a:lstStyle/>
        <a:p>
          <a:r>
            <a:rPr lang="es-ES" dirty="0" err="1" smtClean="0"/>
            <a:t>Rest</a:t>
          </a:r>
          <a:r>
            <a:rPr lang="es-ES" dirty="0" smtClean="0"/>
            <a:t> of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population</a:t>
          </a:r>
          <a:endParaRPr lang="es-ES" dirty="0"/>
        </a:p>
      </dgm:t>
    </dgm:pt>
    <dgm:pt modelId="{C249FBDE-D9D9-449F-BCB5-173E09824E39}" type="parTrans" cxnId="{F05D2C58-8F23-4F79-8A5C-15464F4A15AF}">
      <dgm:prSet/>
      <dgm:spPr/>
      <dgm:t>
        <a:bodyPr/>
        <a:lstStyle/>
        <a:p>
          <a:endParaRPr lang="es-ES"/>
        </a:p>
      </dgm:t>
    </dgm:pt>
    <dgm:pt modelId="{C6936403-169D-4D8E-AB32-7AFC110363A2}" type="sibTrans" cxnId="{F05D2C58-8F23-4F79-8A5C-15464F4A15AF}">
      <dgm:prSet/>
      <dgm:spPr/>
      <dgm:t>
        <a:bodyPr/>
        <a:lstStyle/>
        <a:p>
          <a:endParaRPr lang="es-ES"/>
        </a:p>
      </dgm:t>
    </dgm:pt>
    <dgm:pt modelId="{71923E4C-7EE0-49DA-B051-0EE0C9644DD4}">
      <dgm:prSet phldrT="[Texto]"/>
      <dgm:spPr/>
      <dgm:t>
        <a:bodyPr/>
        <a:lstStyle/>
        <a:p>
          <a:r>
            <a:rPr lang="es-ES" dirty="0" err="1" smtClean="0"/>
            <a:t>Peasants</a:t>
          </a:r>
          <a:endParaRPr lang="es-ES" dirty="0"/>
        </a:p>
      </dgm:t>
    </dgm:pt>
    <dgm:pt modelId="{4BF60F35-6E3A-4D26-BC45-50B6AC2EF712}" type="parTrans" cxnId="{FCC68BD0-0ACE-4D59-9D6C-28AE5C65CC16}">
      <dgm:prSet/>
      <dgm:spPr/>
      <dgm:t>
        <a:bodyPr/>
        <a:lstStyle/>
        <a:p>
          <a:endParaRPr lang="es-ES"/>
        </a:p>
      </dgm:t>
    </dgm:pt>
    <dgm:pt modelId="{4AB94C4C-CB1E-4AC3-9B9F-94E05E038412}" type="sibTrans" cxnId="{FCC68BD0-0ACE-4D59-9D6C-28AE5C65CC16}">
      <dgm:prSet/>
      <dgm:spPr/>
      <dgm:t>
        <a:bodyPr/>
        <a:lstStyle/>
        <a:p>
          <a:endParaRPr lang="es-ES"/>
        </a:p>
      </dgm:t>
    </dgm:pt>
    <dgm:pt modelId="{6FDD25AB-2220-4F98-AB4E-B75467A895D1}">
      <dgm:prSet phldrT="[Texto]"/>
      <dgm:spPr/>
      <dgm:t>
        <a:bodyPr/>
        <a:lstStyle/>
        <a:p>
          <a:r>
            <a:rPr lang="es-ES" dirty="0" err="1" smtClean="0"/>
            <a:t>Servants</a:t>
          </a:r>
          <a:endParaRPr lang="es-ES" dirty="0"/>
        </a:p>
      </dgm:t>
    </dgm:pt>
    <dgm:pt modelId="{0A687580-1EA3-4E60-B920-B7D3CE5CA34F}" type="parTrans" cxnId="{E232D666-CA50-46B7-ABDC-87EA2F16AE47}">
      <dgm:prSet/>
      <dgm:spPr/>
      <dgm:t>
        <a:bodyPr/>
        <a:lstStyle/>
        <a:p>
          <a:endParaRPr lang="es-ES"/>
        </a:p>
      </dgm:t>
    </dgm:pt>
    <dgm:pt modelId="{F1C11526-97C9-4BA6-A0E2-A08807556DDF}" type="sibTrans" cxnId="{E232D666-CA50-46B7-ABDC-87EA2F16AE47}">
      <dgm:prSet/>
      <dgm:spPr/>
      <dgm:t>
        <a:bodyPr/>
        <a:lstStyle/>
        <a:p>
          <a:endParaRPr lang="es-ES"/>
        </a:p>
      </dgm:t>
    </dgm:pt>
    <dgm:pt modelId="{E27BDAC4-E688-49CA-BE02-4D90389A7EFF}">
      <dgm:prSet phldrT="[Texto]"/>
      <dgm:spPr/>
      <dgm:t>
        <a:bodyPr/>
        <a:lstStyle/>
        <a:p>
          <a:r>
            <a:rPr lang="es-ES" dirty="0" err="1" smtClean="0"/>
            <a:t>Priests</a:t>
          </a:r>
          <a:endParaRPr lang="es-ES" dirty="0"/>
        </a:p>
      </dgm:t>
    </dgm:pt>
    <dgm:pt modelId="{668CEF13-96AE-4F70-A675-D61031943DA4}" type="parTrans" cxnId="{F8B84B14-21BD-4678-AAF3-5A9899183E84}">
      <dgm:prSet/>
      <dgm:spPr/>
      <dgm:t>
        <a:bodyPr/>
        <a:lstStyle/>
        <a:p>
          <a:endParaRPr lang="es-ES"/>
        </a:p>
      </dgm:t>
    </dgm:pt>
    <dgm:pt modelId="{1B72C142-65EF-4B0B-B72C-84A20270EB78}" type="sibTrans" cxnId="{F8B84B14-21BD-4678-AAF3-5A9899183E84}">
      <dgm:prSet/>
      <dgm:spPr/>
      <dgm:t>
        <a:bodyPr/>
        <a:lstStyle/>
        <a:p>
          <a:endParaRPr lang="es-ES"/>
        </a:p>
      </dgm:t>
    </dgm:pt>
    <dgm:pt modelId="{84FD8CFC-9F8D-40B7-96BA-038D9B3FE2A6}">
      <dgm:prSet phldrT="[Texto]"/>
      <dgm:spPr/>
      <dgm:t>
        <a:bodyPr/>
        <a:lstStyle/>
        <a:p>
          <a:r>
            <a:rPr lang="es-ES" dirty="0" err="1" smtClean="0"/>
            <a:t>Craftmen</a:t>
          </a:r>
          <a:endParaRPr lang="es-ES" dirty="0"/>
        </a:p>
      </dgm:t>
    </dgm:pt>
    <dgm:pt modelId="{2AA2CC86-A721-4CB6-ABF3-30ACA5BA6286}" type="parTrans" cxnId="{97A7337B-6EE8-44BC-B31C-053B0DFD3E40}">
      <dgm:prSet/>
      <dgm:spPr/>
      <dgm:t>
        <a:bodyPr/>
        <a:lstStyle/>
        <a:p>
          <a:endParaRPr lang="es-ES"/>
        </a:p>
      </dgm:t>
    </dgm:pt>
    <dgm:pt modelId="{2EA9C819-3852-4997-A81B-6AA8FC3E7E4F}" type="sibTrans" cxnId="{97A7337B-6EE8-44BC-B31C-053B0DFD3E40}">
      <dgm:prSet/>
      <dgm:spPr/>
      <dgm:t>
        <a:bodyPr/>
        <a:lstStyle/>
        <a:p>
          <a:endParaRPr lang="es-ES"/>
        </a:p>
      </dgm:t>
    </dgm:pt>
    <dgm:pt modelId="{765BEA4B-7808-4FCB-8448-11C5459CD353}">
      <dgm:prSet phldrT="[Texto]"/>
      <dgm:spPr/>
      <dgm:t>
        <a:bodyPr/>
        <a:lstStyle/>
        <a:p>
          <a:r>
            <a:rPr lang="es-ES" dirty="0" err="1" smtClean="0"/>
            <a:t>Merchants</a:t>
          </a:r>
          <a:endParaRPr lang="es-ES" dirty="0"/>
        </a:p>
      </dgm:t>
    </dgm:pt>
    <dgm:pt modelId="{E0C95485-C703-4FAA-B7CE-F81D9AFE214D}" type="parTrans" cxnId="{7B1E18F4-9FB1-490C-91E7-6D6E5D0B6767}">
      <dgm:prSet/>
      <dgm:spPr/>
      <dgm:t>
        <a:bodyPr/>
        <a:lstStyle/>
        <a:p>
          <a:endParaRPr lang="es-ES"/>
        </a:p>
      </dgm:t>
    </dgm:pt>
    <dgm:pt modelId="{31FFDE5C-B983-4A51-9E80-664E658DE068}" type="sibTrans" cxnId="{7B1E18F4-9FB1-490C-91E7-6D6E5D0B6767}">
      <dgm:prSet/>
      <dgm:spPr/>
      <dgm:t>
        <a:bodyPr/>
        <a:lstStyle/>
        <a:p>
          <a:endParaRPr lang="es-ES"/>
        </a:p>
      </dgm:t>
    </dgm:pt>
    <dgm:pt modelId="{59A9588F-B68B-47CB-94A1-150EB10D1AE0}">
      <dgm:prSet phldrT="[Texto]"/>
      <dgm:spPr/>
      <dgm:t>
        <a:bodyPr/>
        <a:lstStyle/>
        <a:p>
          <a:r>
            <a:rPr lang="es-ES" dirty="0" err="1" smtClean="0"/>
            <a:t>Slaves</a:t>
          </a:r>
          <a:endParaRPr lang="es-ES" dirty="0"/>
        </a:p>
      </dgm:t>
    </dgm:pt>
    <dgm:pt modelId="{F9ABB14A-BB7B-4914-9EA1-B895801DCA4A}" type="parTrans" cxnId="{EF9FFAA0-D913-4280-A16E-9BD6645ACF61}">
      <dgm:prSet/>
      <dgm:spPr/>
      <dgm:t>
        <a:bodyPr/>
        <a:lstStyle/>
        <a:p>
          <a:endParaRPr lang="es-ES"/>
        </a:p>
      </dgm:t>
    </dgm:pt>
    <dgm:pt modelId="{76E0F2AD-BD9B-4B8D-A224-F6524A3891D4}" type="sibTrans" cxnId="{EF9FFAA0-D913-4280-A16E-9BD6645ACF61}">
      <dgm:prSet/>
      <dgm:spPr/>
      <dgm:t>
        <a:bodyPr/>
        <a:lstStyle/>
        <a:p>
          <a:endParaRPr lang="es-ES"/>
        </a:p>
      </dgm:t>
    </dgm:pt>
    <dgm:pt modelId="{8EC8D6D9-2B94-40C3-9E98-1DBBBC4F4CD8}" type="pres">
      <dgm:prSet presAssocID="{3D251848-C910-4D2E-B7D0-C59A6F42C0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0497049-443A-4604-A451-ADDDB68B530B}" type="pres">
      <dgm:prSet presAssocID="{408532E3-C2BF-4C39-88A3-E6392DED849E}" presName="composite" presStyleCnt="0"/>
      <dgm:spPr/>
    </dgm:pt>
    <dgm:pt modelId="{3B58EFD9-4D71-4CA1-9CB9-D85F82D42C22}" type="pres">
      <dgm:prSet presAssocID="{408532E3-C2BF-4C39-88A3-E6392DED849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D724D7-A31F-4CCB-BEEF-85BDAD77E037}" type="pres">
      <dgm:prSet presAssocID="{408532E3-C2BF-4C39-88A3-E6392DED849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18A429-447D-4EF7-81CE-083247D1290F}" type="pres">
      <dgm:prSet presAssocID="{B3DA2EFA-7C24-4579-8C1E-012D90DFE801}" presName="space" presStyleCnt="0"/>
      <dgm:spPr/>
    </dgm:pt>
    <dgm:pt modelId="{91444EE0-7021-486E-81A6-B0C0CCE9DA79}" type="pres">
      <dgm:prSet presAssocID="{FA9A14DD-0C90-45C9-84DE-41BB8612DD27}" presName="composite" presStyleCnt="0"/>
      <dgm:spPr/>
    </dgm:pt>
    <dgm:pt modelId="{7D367E12-867F-400F-B340-041D1350D133}" type="pres">
      <dgm:prSet presAssocID="{FA9A14DD-0C90-45C9-84DE-41BB8612DD2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36D042-AB4F-4464-98EF-C896B920C0F7}" type="pres">
      <dgm:prSet presAssocID="{FA9A14DD-0C90-45C9-84DE-41BB8612DD2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1E52D4B-657D-44F4-9A1B-23798F436C10}" srcId="{408532E3-C2BF-4C39-88A3-E6392DED849E}" destId="{3BC4FC60-C1E3-4008-A0E3-8823F5EEE9A4}" srcOrd="2" destOrd="0" parTransId="{9886CEE3-A78E-4969-8D8B-7DF279E34413}" sibTransId="{6AF91C5E-ADAF-4D64-AEDF-5539D88D8AB0}"/>
    <dgm:cxn modelId="{A70DD8CE-B5CF-4618-A4D2-EB80E0139F86}" type="presOf" srcId="{801E00F7-7BAA-4929-8DA5-3B3CDAFDE4D3}" destId="{C1D724D7-A31F-4CCB-BEEF-85BDAD77E037}" srcOrd="0" destOrd="0" presId="urn:microsoft.com/office/officeart/2005/8/layout/hList1"/>
    <dgm:cxn modelId="{5D469553-7264-403A-AFC3-A6A00E8C8B28}" type="presOf" srcId="{6FDD25AB-2220-4F98-AB4E-B75467A895D1}" destId="{6836D042-AB4F-4464-98EF-C896B920C0F7}" srcOrd="0" destOrd="3" presId="urn:microsoft.com/office/officeart/2005/8/layout/hList1"/>
    <dgm:cxn modelId="{F0839722-0697-4D55-9A9A-10F0AB3D64C2}" type="presOf" srcId="{3BC4FC60-C1E3-4008-A0E3-8823F5EEE9A4}" destId="{C1D724D7-A31F-4CCB-BEEF-85BDAD77E037}" srcOrd="0" destOrd="2" presId="urn:microsoft.com/office/officeart/2005/8/layout/hList1"/>
    <dgm:cxn modelId="{F05D2C58-8F23-4F79-8A5C-15464F4A15AF}" srcId="{3D251848-C910-4D2E-B7D0-C59A6F42C016}" destId="{FA9A14DD-0C90-45C9-84DE-41BB8612DD27}" srcOrd="1" destOrd="0" parTransId="{C249FBDE-D9D9-449F-BCB5-173E09824E39}" sibTransId="{C6936403-169D-4D8E-AB32-7AFC110363A2}"/>
    <dgm:cxn modelId="{EF9FFAA0-D913-4280-A16E-9BD6645ACF61}" srcId="{FA9A14DD-0C90-45C9-84DE-41BB8612DD27}" destId="{59A9588F-B68B-47CB-94A1-150EB10D1AE0}" srcOrd="4" destOrd="0" parTransId="{F9ABB14A-BB7B-4914-9EA1-B895801DCA4A}" sibTransId="{76E0F2AD-BD9B-4B8D-A224-F6524A3891D4}"/>
    <dgm:cxn modelId="{4DD1E636-F4CE-4335-9E1C-13BF332BDD76}" srcId="{408532E3-C2BF-4C39-88A3-E6392DED849E}" destId="{801E00F7-7BAA-4929-8DA5-3B3CDAFDE4D3}" srcOrd="0" destOrd="0" parTransId="{3170A604-351E-419C-A076-A158C0EADD39}" sibTransId="{663572DA-5FAF-4600-8ADB-DEBC035EED3E}"/>
    <dgm:cxn modelId="{5C91AC7E-0AB8-4BAE-AB2A-E915593261C3}" type="presOf" srcId="{71923E4C-7EE0-49DA-B051-0EE0C9644DD4}" destId="{6836D042-AB4F-4464-98EF-C896B920C0F7}" srcOrd="0" destOrd="0" presId="urn:microsoft.com/office/officeart/2005/8/layout/hList1"/>
    <dgm:cxn modelId="{5628777D-8C4D-4555-80F0-B2D92D29BE66}" type="presOf" srcId="{59A9588F-B68B-47CB-94A1-150EB10D1AE0}" destId="{6836D042-AB4F-4464-98EF-C896B920C0F7}" srcOrd="0" destOrd="4" presId="urn:microsoft.com/office/officeart/2005/8/layout/hList1"/>
    <dgm:cxn modelId="{E232D666-CA50-46B7-ABDC-87EA2F16AE47}" srcId="{FA9A14DD-0C90-45C9-84DE-41BB8612DD27}" destId="{6FDD25AB-2220-4F98-AB4E-B75467A895D1}" srcOrd="3" destOrd="0" parTransId="{0A687580-1EA3-4E60-B920-B7D3CE5CA34F}" sibTransId="{F1C11526-97C9-4BA6-A0E2-A08807556DDF}"/>
    <dgm:cxn modelId="{812FF8A4-F2A9-4840-B497-37D98FDF0BEC}" type="presOf" srcId="{765BEA4B-7808-4FCB-8448-11C5459CD353}" destId="{6836D042-AB4F-4464-98EF-C896B920C0F7}" srcOrd="0" destOrd="2" presId="urn:microsoft.com/office/officeart/2005/8/layout/hList1"/>
    <dgm:cxn modelId="{A8E30A6F-99E2-4EC0-B4BA-1F2E69CEBB8F}" type="presOf" srcId="{FA9A14DD-0C90-45C9-84DE-41BB8612DD27}" destId="{7D367E12-867F-400F-B340-041D1350D133}" srcOrd="0" destOrd="0" presId="urn:microsoft.com/office/officeart/2005/8/layout/hList1"/>
    <dgm:cxn modelId="{7B1E18F4-9FB1-490C-91E7-6D6E5D0B6767}" srcId="{FA9A14DD-0C90-45C9-84DE-41BB8612DD27}" destId="{765BEA4B-7808-4FCB-8448-11C5459CD353}" srcOrd="2" destOrd="0" parTransId="{E0C95485-C703-4FAA-B7CE-F81D9AFE214D}" sibTransId="{31FFDE5C-B983-4A51-9E80-664E658DE068}"/>
    <dgm:cxn modelId="{3291A16D-C12C-40FE-A920-882013CEA037}" type="presOf" srcId="{84FD8CFC-9F8D-40B7-96BA-038D9B3FE2A6}" destId="{6836D042-AB4F-4464-98EF-C896B920C0F7}" srcOrd="0" destOrd="1" presId="urn:microsoft.com/office/officeart/2005/8/layout/hList1"/>
    <dgm:cxn modelId="{636494F8-DCBC-49C8-BD7B-D92F89A79206}" srcId="{3D251848-C910-4D2E-B7D0-C59A6F42C016}" destId="{408532E3-C2BF-4C39-88A3-E6392DED849E}" srcOrd="0" destOrd="0" parTransId="{B1DE3395-2D07-4D82-A0E6-969E504D473A}" sibTransId="{B3DA2EFA-7C24-4579-8C1E-012D90DFE801}"/>
    <dgm:cxn modelId="{F8B84B14-21BD-4678-AAF3-5A9899183E84}" srcId="{408532E3-C2BF-4C39-88A3-E6392DED849E}" destId="{E27BDAC4-E688-49CA-BE02-4D90389A7EFF}" srcOrd="1" destOrd="0" parTransId="{668CEF13-96AE-4F70-A675-D61031943DA4}" sibTransId="{1B72C142-65EF-4B0B-B72C-84A20270EB78}"/>
    <dgm:cxn modelId="{CCEFB610-91D8-47A6-B921-60CA02407DCB}" type="presOf" srcId="{408532E3-C2BF-4C39-88A3-E6392DED849E}" destId="{3B58EFD9-4D71-4CA1-9CB9-D85F82D42C22}" srcOrd="0" destOrd="0" presId="urn:microsoft.com/office/officeart/2005/8/layout/hList1"/>
    <dgm:cxn modelId="{FCC68BD0-0ACE-4D59-9D6C-28AE5C65CC16}" srcId="{FA9A14DD-0C90-45C9-84DE-41BB8612DD27}" destId="{71923E4C-7EE0-49DA-B051-0EE0C9644DD4}" srcOrd="0" destOrd="0" parTransId="{4BF60F35-6E3A-4D26-BC45-50B6AC2EF712}" sibTransId="{4AB94C4C-CB1E-4AC3-9B9F-94E05E038412}"/>
    <dgm:cxn modelId="{D7CDBDD0-B4F2-47FD-9FA5-C08CB05B29A7}" type="presOf" srcId="{3D251848-C910-4D2E-B7D0-C59A6F42C016}" destId="{8EC8D6D9-2B94-40C3-9E98-1DBBBC4F4CD8}" srcOrd="0" destOrd="0" presId="urn:microsoft.com/office/officeart/2005/8/layout/hList1"/>
    <dgm:cxn modelId="{A9873F95-DD2A-4209-8E57-5C85393ACB01}" type="presOf" srcId="{E27BDAC4-E688-49CA-BE02-4D90389A7EFF}" destId="{C1D724D7-A31F-4CCB-BEEF-85BDAD77E037}" srcOrd="0" destOrd="1" presId="urn:microsoft.com/office/officeart/2005/8/layout/hList1"/>
    <dgm:cxn modelId="{97A7337B-6EE8-44BC-B31C-053B0DFD3E40}" srcId="{FA9A14DD-0C90-45C9-84DE-41BB8612DD27}" destId="{84FD8CFC-9F8D-40B7-96BA-038D9B3FE2A6}" srcOrd="1" destOrd="0" parTransId="{2AA2CC86-A721-4CB6-ABF3-30ACA5BA6286}" sibTransId="{2EA9C819-3852-4997-A81B-6AA8FC3E7E4F}"/>
    <dgm:cxn modelId="{8F4986C1-0B1B-448F-9557-9C82AFE4DE89}" type="presParOf" srcId="{8EC8D6D9-2B94-40C3-9E98-1DBBBC4F4CD8}" destId="{70497049-443A-4604-A451-ADDDB68B530B}" srcOrd="0" destOrd="0" presId="urn:microsoft.com/office/officeart/2005/8/layout/hList1"/>
    <dgm:cxn modelId="{32AA7190-D061-4603-B8A5-14F73D09B6C9}" type="presParOf" srcId="{70497049-443A-4604-A451-ADDDB68B530B}" destId="{3B58EFD9-4D71-4CA1-9CB9-D85F82D42C22}" srcOrd="0" destOrd="0" presId="urn:microsoft.com/office/officeart/2005/8/layout/hList1"/>
    <dgm:cxn modelId="{A87C4488-6FB6-450E-948F-5154F818B00D}" type="presParOf" srcId="{70497049-443A-4604-A451-ADDDB68B530B}" destId="{C1D724D7-A31F-4CCB-BEEF-85BDAD77E037}" srcOrd="1" destOrd="0" presId="urn:microsoft.com/office/officeart/2005/8/layout/hList1"/>
    <dgm:cxn modelId="{3F1C67A5-9D02-4E1B-930F-50090992E1DD}" type="presParOf" srcId="{8EC8D6D9-2B94-40C3-9E98-1DBBBC4F4CD8}" destId="{9C18A429-447D-4EF7-81CE-083247D1290F}" srcOrd="1" destOrd="0" presId="urn:microsoft.com/office/officeart/2005/8/layout/hList1"/>
    <dgm:cxn modelId="{84C81658-114D-411A-92AF-DCC92C62D0AB}" type="presParOf" srcId="{8EC8D6D9-2B94-40C3-9E98-1DBBBC4F4CD8}" destId="{91444EE0-7021-486E-81A6-B0C0CCE9DA79}" srcOrd="2" destOrd="0" presId="urn:microsoft.com/office/officeart/2005/8/layout/hList1"/>
    <dgm:cxn modelId="{7B4A88A1-AEAE-4737-99EF-FC5B38BA2C87}" type="presParOf" srcId="{91444EE0-7021-486E-81A6-B0C0CCE9DA79}" destId="{7D367E12-867F-400F-B340-041D1350D133}" srcOrd="0" destOrd="0" presId="urn:microsoft.com/office/officeart/2005/8/layout/hList1"/>
    <dgm:cxn modelId="{569173D1-1F88-48D4-912C-5C739708AC34}" type="presParOf" srcId="{91444EE0-7021-486E-81A6-B0C0CCE9DA79}" destId="{6836D042-AB4F-4464-98EF-C896B920C0F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86201-1F5D-4F25-9507-C131F085225C}">
      <dsp:nvSpPr>
        <dsp:cNvPr id="0" name=""/>
        <dsp:cNvSpPr/>
      </dsp:nvSpPr>
      <dsp:spPr>
        <a:xfrm>
          <a:off x="50166" y="11072"/>
          <a:ext cx="3384376" cy="8914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	Mesopotamia</a:t>
          </a:r>
          <a:endParaRPr lang="es-ES" sz="1800" kern="1200" dirty="0"/>
        </a:p>
      </dsp:txBody>
      <dsp:txXfrm>
        <a:off x="816190" y="11072"/>
        <a:ext cx="2618352" cy="891485"/>
      </dsp:txXfrm>
    </dsp:sp>
    <dsp:sp modelId="{4AB4802D-537E-4603-BD73-E9F3CD91935D}">
      <dsp:nvSpPr>
        <dsp:cNvPr id="0" name=""/>
        <dsp:cNvSpPr/>
      </dsp:nvSpPr>
      <dsp:spPr>
        <a:xfrm>
          <a:off x="-50166" y="23039"/>
          <a:ext cx="1055837" cy="8454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90D06-8FE4-4FAC-9256-CB2DEB2C7D38}">
      <dsp:nvSpPr>
        <dsp:cNvPr id="0" name=""/>
        <dsp:cNvSpPr/>
      </dsp:nvSpPr>
      <dsp:spPr>
        <a:xfrm>
          <a:off x="50166" y="993036"/>
          <a:ext cx="3384376" cy="891485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	</a:t>
          </a:r>
          <a:r>
            <a:rPr lang="es-ES" sz="1800" kern="1200" dirty="0" err="1" smtClean="0"/>
            <a:t>Egypt</a:t>
          </a:r>
          <a:endParaRPr lang="es-ES" sz="1800" kern="1200" dirty="0"/>
        </a:p>
      </dsp:txBody>
      <dsp:txXfrm>
        <a:off x="816190" y="993036"/>
        <a:ext cx="2618352" cy="891485"/>
      </dsp:txXfrm>
    </dsp:sp>
    <dsp:sp modelId="{3BD12DDF-35A1-46E0-9513-4F660366BB5E}">
      <dsp:nvSpPr>
        <dsp:cNvPr id="0" name=""/>
        <dsp:cNvSpPr/>
      </dsp:nvSpPr>
      <dsp:spPr>
        <a:xfrm>
          <a:off x="-50166" y="980634"/>
          <a:ext cx="1055837" cy="9162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A48CD-4969-4912-80BC-B1F1B9A8917F}">
      <dsp:nvSpPr>
        <dsp:cNvPr id="0" name=""/>
        <dsp:cNvSpPr/>
      </dsp:nvSpPr>
      <dsp:spPr>
        <a:xfrm>
          <a:off x="87624" y="2033692"/>
          <a:ext cx="3384376" cy="891485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	China</a:t>
          </a:r>
          <a:endParaRPr lang="es-ES" sz="1800" kern="1200" dirty="0"/>
        </a:p>
      </dsp:txBody>
      <dsp:txXfrm>
        <a:off x="853648" y="2033692"/>
        <a:ext cx="2618352" cy="891485"/>
      </dsp:txXfrm>
    </dsp:sp>
    <dsp:sp modelId="{88D0D8E9-7245-4154-A359-F6C5677F76AC}">
      <dsp:nvSpPr>
        <dsp:cNvPr id="0" name=""/>
        <dsp:cNvSpPr/>
      </dsp:nvSpPr>
      <dsp:spPr>
        <a:xfrm>
          <a:off x="-87624" y="1986073"/>
          <a:ext cx="1205670" cy="9867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FF66B-6298-4E19-A52D-EDE36EEEB1CB}">
      <dsp:nvSpPr>
        <dsp:cNvPr id="0" name=""/>
        <dsp:cNvSpPr/>
      </dsp:nvSpPr>
      <dsp:spPr>
        <a:xfrm>
          <a:off x="87064" y="3065152"/>
          <a:ext cx="3384376" cy="891485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	India</a:t>
          </a:r>
          <a:endParaRPr lang="es-ES" sz="1800" kern="1200" dirty="0"/>
        </a:p>
      </dsp:txBody>
      <dsp:txXfrm>
        <a:off x="853088" y="3065152"/>
        <a:ext cx="2618352" cy="891485"/>
      </dsp:txXfrm>
    </dsp:sp>
    <dsp:sp modelId="{E59C88CC-D720-44B4-84FD-F6F68183E1B6}">
      <dsp:nvSpPr>
        <dsp:cNvPr id="0" name=""/>
        <dsp:cNvSpPr/>
      </dsp:nvSpPr>
      <dsp:spPr>
        <a:xfrm>
          <a:off x="-87064" y="3061946"/>
          <a:ext cx="1203429" cy="8978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B9AC0-C486-44B1-B1A9-31BAFBB6DFA8}">
      <dsp:nvSpPr>
        <dsp:cNvPr id="0" name=""/>
        <dsp:cNvSpPr/>
      </dsp:nvSpPr>
      <dsp:spPr>
        <a:xfrm>
          <a:off x="1350531" y="641690"/>
          <a:ext cx="3526063" cy="3526063"/>
        </a:xfrm>
        <a:prstGeom prst="blockArc">
          <a:avLst>
            <a:gd name="adj1" fmla="val 9000000"/>
            <a:gd name="adj2" fmla="val 16200000"/>
            <a:gd name="adj3" fmla="val 4633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7DEC7-9E11-4B2B-8F9C-DFA3C2462B2B}">
      <dsp:nvSpPr>
        <dsp:cNvPr id="0" name=""/>
        <dsp:cNvSpPr/>
      </dsp:nvSpPr>
      <dsp:spPr>
        <a:xfrm>
          <a:off x="1350531" y="641690"/>
          <a:ext cx="3526063" cy="3526063"/>
        </a:xfrm>
        <a:prstGeom prst="blockArc">
          <a:avLst>
            <a:gd name="adj1" fmla="val 1800000"/>
            <a:gd name="adj2" fmla="val 9000000"/>
            <a:gd name="adj3" fmla="val 4633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768BC-E21C-4892-91F6-B544217F37DB}">
      <dsp:nvSpPr>
        <dsp:cNvPr id="0" name=""/>
        <dsp:cNvSpPr/>
      </dsp:nvSpPr>
      <dsp:spPr>
        <a:xfrm>
          <a:off x="1350531" y="641690"/>
          <a:ext cx="3526063" cy="3526063"/>
        </a:xfrm>
        <a:prstGeom prst="blockArc">
          <a:avLst>
            <a:gd name="adj1" fmla="val 16200000"/>
            <a:gd name="adj2" fmla="val 1800000"/>
            <a:gd name="adj3" fmla="val 463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F185C-683E-45B6-9A38-6156DAA2844F}">
      <dsp:nvSpPr>
        <dsp:cNvPr id="0" name=""/>
        <dsp:cNvSpPr/>
      </dsp:nvSpPr>
      <dsp:spPr>
        <a:xfrm>
          <a:off x="2303191" y="1594351"/>
          <a:ext cx="1620742" cy="16207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/>
            <a:t>River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civilizations</a:t>
          </a:r>
          <a:endParaRPr lang="es-ES" sz="1800" kern="1200" dirty="0"/>
        </a:p>
      </dsp:txBody>
      <dsp:txXfrm>
        <a:off x="2540543" y="1831703"/>
        <a:ext cx="1146038" cy="1146038"/>
      </dsp:txXfrm>
    </dsp:sp>
    <dsp:sp modelId="{2E23EAE9-B8CD-4511-B2E8-ED384F32117A}">
      <dsp:nvSpPr>
        <dsp:cNvPr id="0" name=""/>
        <dsp:cNvSpPr/>
      </dsp:nvSpPr>
      <dsp:spPr>
        <a:xfrm>
          <a:off x="2306335" y="-114461"/>
          <a:ext cx="1614455" cy="15939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 smtClean="0"/>
            <a:t>Strong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political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power</a:t>
          </a:r>
          <a:r>
            <a:rPr lang="es-ES" sz="1700" kern="1200" dirty="0" smtClean="0"/>
            <a:t> 8king)</a:t>
          </a:r>
          <a:endParaRPr lang="es-ES" sz="1700" kern="1200" dirty="0"/>
        </a:p>
      </dsp:txBody>
      <dsp:txXfrm>
        <a:off x="2542766" y="118973"/>
        <a:ext cx="1141593" cy="1127120"/>
      </dsp:txXfrm>
    </dsp:sp>
    <dsp:sp modelId="{AF07FBC4-CB77-4F87-8A03-96F574AB9D8D}">
      <dsp:nvSpPr>
        <dsp:cNvPr id="0" name=""/>
        <dsp:cNvSpPr/>
      </dsp:nvSpPr>
      <dsp:spPr>
        <a:xfrm>
          <a:off x="3839346" y="2499182"/>
          <a:ext cx="1531352" cy="1533269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 smtClean="0"/>
            <a:t>Hierarchical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society</a:t>
          </a:r>
          <a:endParaRPr lang="es-ES" sz="1700" kern="1200" dirty="0"/>
        </a:p>
      </dsp:txBody>
      <dsp:txXfrm>
        <a:off x="4063607" y="2723724"/>
        <a:ext cx="1082830" cy="1084185"/>
      </dsp:txXfrm>
    </dsp:sp>
    <dsp:sp modelId="{ACF1F38E-178E-4487-8743-EC3C9D7156E9}">
      <dsp:nvSpPr>
        <dsp:cNvPr id="0" name=""/>
        <dsp:cNvSpPr/>
      </dsp:nvSpPr>
      <dsp:spPr>
        <a:xfrm>
          <a:off x="821989" y="2473541"/>
          <a:ext cx="1600228" cy="158454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 smtClean="0"/>
            <a:t>Large-scale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building</a:t>
          </a:r>
          <a:endParaRPr lang="es-E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 smtClean="0"/>
            <a:t>works</a:t>
          </a:r>
          <a:endParaRPr lang="es-ES" sz="1700" kern="1200" dirty="0" smtClean="0"/>
        </a:p>
      </dsp:txBody>
      <dsp:txXfrm>
        <a:off x="1056337" y="2705593"/>
        <a:ext cx="1131532" cy="1120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5EB85-CF27-413E-8D69-BAC202645C43}">
      <dsp:nvSpPr>
        <dsp:cNvPr id="0" name=""/>
        <dsp:cNvSpPr/>
      </dsp:nvSpPr>
      <dsp:spPr>
        <a:xfrm>
          <a:off x="2106771" y="0"/>
          <a:ext cx="1053385" cy="956225"/>
        </a:xfrm>
        <a:prstGeom prst="trapezoid">
          <a:avLst>
            <a:gd name="adj" fmla="val 5508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 smtClean="0"/>
            <a:t>Aristocracy</a:t>
          </a:r>
          <a:endParaRPr lang="es-ES" sz="1700" kern="1200" dirty="0" smtClean="0"/>
        </a:p>
      </dsp:txBody>
      <dsp:txXfrm>
        <a:off x="2106771" y="0"/>
        <a:ext cx="1053385" cy="956225"/>
      </dsp:txXfrm>
    </dsp:sp>
    <dsp:sp modelId="{BC77BBB9-F966-4420-819E-DE32C0E523A0}">
      <dsp:nvSpPr>
        <dsp:cNvPr id="0" name=""/>
        <dsp:cNvSpPr/>
      </dsp:nvSpPr>
      <dsp:spPr>
        <a:xfrm>
          <a:off x="1580078" y="956225"/>
          <a:ext cx="2106771" cy="956225"/>
        </a:xfrm>
        <a:prstGeom prst="trapezoid">
          <a:avLst>
            <a:gd name="adj" fmla="val 5508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 smtClean="0"/>
            <a:t>Priests</a:t>
          </a:r>
          <a:endParaRPr lang="es-ES" sz="1700" kern="1200" dirty="0"/>
        </a:p>
      </dsp:txBody>
      <dsp:txXfrm>
        <a:off x="1948763" y="956225"/>
        <a:ext cx="1369401" cy="956225"/>
      </dsp:txXfrm>
    </dsp:sp>
    <dsp:sp modelId="{F476B646-6F38-491E-8F8B-16CB44080E7F}">
      <dsp:nvSpPr>
        <dsp:cNvPr id="0" name=""/>
        <dsp:cNvSpPr/>
      </dsp:nvSpPr>
      <dsp:spPr>
        <a:xfrm>
          <a:off x="1053385" y="1912450"/>
          <a:ext cx="3160156" cy="956225"/>
        </a:xfrm>
        <a:prstGeom prst="trapezoid">
          <a:avLst>
            <a:gd name="adj" fmla="val 5508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Civil </a:t>
          </a:r>
          <a:r>
            <a:rPr lang="es-ES" sz="1700" kern="1200" dirty="0" err="1" smtClean="0"/>
            <a:t>servants</a:t>
          </a:r>
          <a:r>
            <a:rPr lang="es-ES" sz="1700" kern="1200" dirty="0" smtClean="0"/>
            <a:t> (</a:t>
          </a:r>
          <a:r>
            <a:rPr lang="es-ES" sz="1700" kern="1200" dirty="0" err="1" smtClean="0"/>
            <a:t>escribs</a:t>
          </a:r>
          <a:r>
            <a:rPr lang="es-ES" sz="1700" kern="1200" dirty="0" smtClean="0"/>
            <a:t>)</a:t>
          </a:r>
          <a:endParaRPr lang="es-ES" sz="1700" kern="1200" dirty="0"/>
        </a:p>
      </dsp:txBody>
      <dsp:txXfrm>
        <a:off x="1606413" y="1912450"/>
        <a:ext cx="2054101" cy="956225"/>
      </dsp:txXfrm>
    </dsp:sp>
    <dsp:sp modelId="{BB08D24F-A279-4F95-94DF-28F42271F9AA}">
      <dsp:nvSpPr>
        <dsp:cNvPr id="0" name=""/>
        <dsp:cNvSpPr/>
      </dsp:nvSpPr>
      <dsp:spPr>
        <a:xfrm>
          <a:off x="526692" y="2868676"/>
          <a:ext cx="4213542" cy="956225"/>
        </a:xfrm>
        <a:prstGeom prst="trapezoid">
          <a:avLst>
            <a:gd name="adj" fmla="val 5508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 smtClean="0"/>
            <a:t>Peasants</a:t>
          </a:r>
          <a:r>
            <a:rPr lang="es-ES" sz="1700" kern="1200" dirty="0" smtClean="0"/>
            <a:t> and </a:t>
          </a:r>
          <a:r>
            <a:rPr lang="es-ES" sz="1700" kern="1200" dirty="0" err="1" smtClean="0"/>
            <a:t>craftsmen</a:t>
          </a:r>
          <a:endParaRPr lang="es-ES" sz="1700" kern="1200" dirty="0"/>
        </a:p>
      </dsp:txBody>
      <dsp:txXfrm>
        <a:off x="1264062" y="2868676"/>
        <a:ext cx="2738802" cy="956225"/>
      </dsp:txXfrm>
    </dsp:sp>
    <dsp:sp modelId="{63BF53A1-F639-4432-A1B4-0781D68CE5F7}">
      <dsp:nvSpPr>
        <dsp:cNvPr id="0" name=""/>
        <dsp:cNvSpPr/>
      </dsp:nvSpPr>
      <dsp:spPr>
        <a:xfrm>
          <a:off x="0" y="3824901"/>
          <a:ext cx="5266927" cy="956225"/>
        </a:xfrm>
        <a:prstGeom prst="trapezoid">
          <a:avLst>
            <a:gd name="adj" fmla="val 5508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 smtClean="0"/>
            <a:t>Slaves</a:t>
          </a:r>
          <a:endParaRPr lang="es-ES" sz="1700" kern="1200" dirty="0"/>
        </a:p>
      </dsp:txBody>
      <dsp:txXfrm>
        <a:off x="921712" y="3824901"/>
        <a:ext cx="3423503" cy="9562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8EFD9-4D71-4CA1-9CB9-D85F82D42C22}">
      <dsp:nvSpPr>
        <dsp:cNvPr id="0" name=""/>
        <dsp:cNvSpPr/>
      </dsp:nvSpPr>
      <dsp:spPr>
        <a:xfrm>
          <a:off x="27" y="57152"/>
          <a:ext cx="2629398" cy="9381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err="1" smtClean="0"/>
            <a:t>Privileged</a:t>
          </a:r>
          <a:endParaRPr lang="es-ES" sz="2600" kern="1200" dirty="0"/>
        </a:p>
      </dsp:txBody>
      <dsp:txXfrm>
        <a:off x="27" y="57152"/>
        <a:ext cx="2629398" cy="938149"/>
      </dsp:txXfrm>
    </dsp:sp>
    <dsp:sp modelId="{C1D724D7-A31F-4CCB-BEEF-85BDAD77E037}">
      <dsp:nvSpPr>
        <dsp:cNvPr id="0" name=""/>
        <dsp:cNvSpPr/>
      </dsp:nvSpPr>
      <dsp:spPr>
        <a:xfrm>
          <a:off x="27" y="995301"/>
          <a:ext cx="2629398" cy="240427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Nobles</a:t>
          </a:r>
          <a:endParaRPr lang="es-E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err="1" smtClean="0"/>
            <a:t>Priests</a:t>
          </a:r>
          <a:endParaRPr lang="es-E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err="1" smtClean="0"/>
            <a:t>Scribes</a:t>
          </a:r>
          <a:endParaRPr lang="es-ES" sz="2600" kern="1200" dirty="0"/>
        </a:p>
      </dsp:txBody>
      <dsp:txXfrm>
        <a:off x="27" y="995301"/>
        <a:ext cx="2629398" cy="2404276"/>
      </dsp:txXfrm>
    </dsp:sp>
    <dsp:sp modelId="{7D367E12-867F-400F-B340-041D1350D133}">
      <dsp:nvSpPr>
        <dsp:cNvPr id="0" name=""/>
        <dsp:cNvSpPr/>
      </dsp:nvSpPr>
      <dsp:spPr>
        <a:xfrm>
          <a:off x="2997541" y="57152"/>
          <a:ext cx="2629398" cy="93814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err="1" smtClean="0"/>
            <a:t>Rest</a:t>
          </a:r>
          <a:r>
            <a:rPr lang="es-ES" sz="2600" kern="1200" dirty="0" smtClean="0"/>
            <a:t> of </a:t>
          </a:r>
          <a:r>
            <a:rPr lang="es-ES" sz="2600" kern="1200" dirty="0" err="1" smtClean="0"/>
            <a:t>the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population</a:t>
          </a:r>
          <a:endParaRPr lang="es-ES" sz="2600" kern="1200" dirty="0"/>
        </a:p>
      </dsp:txBody>
      <dsp:txXfrm>
        <a:off x="2997541" y="57152"/>
        <a:ext cx="2629398" cy="938149"/>
      </dsp:txXfrm>
    </dsp:sp>
    <dsp:sp modelId="{6836D042-AB4F-4464-98EF-C896B920C0F7}">
      <dsp:nvSpPr>
        <dsp:cNvPr id="0" name=""/>
        <dsp:cNvSpPr/>
      </dsp:nvSpPr>
      <dsp:spPr>
        <a:xfrm>
          <a:off x="2997541" y="995301"/>
          <a:ext cx="2629398" cy="2404276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err="1" smtClean="0"/>
            <a:t>Peasants</a:t>
          </a:r>
          <a:endParaRPr lang="es-E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err="1" smtClean="0"/>
            <a:t>Craftmen</a:t>
          </a:r>
          <a:endParaRPr lang="es-E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err="1" smtClean="0"/>
            <a:t>Merchants</a:t>
          </a:r>
          <a:endParaRPr lang="es-E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err="1" smtClean="0"/>
            <a:t>Servants</a:t>
          </a:r>
          <a:endParaRPr lang="es-E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err="1" smtClean="0"/>
            <a:t>Slaves</a:t>
          </a:r>
          <a:endParaRPr lang="es-ES" sz="2600" kern="1200" dirty="0"/>
        </a:p>
      </dsp:txBody>
      <dsp:txXfrm>
        <a:off x="2997541" y="995301"/>
        <a:ext cx="2629398" cy="2404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5038D-1434-4695-9D95-2817C2BB6F73}" type="datetimeFigureOut">
              <a:rPr lang="es-ES" smtClean="0"/>
              <a:t>09/03/2014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8B968-CDF5-4619-AB94-FEC1C1DE8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508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8B968-CDF5-4619-AB94-FEC1C1DE8D4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694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DBFA-3F95-4688-B7ED-AD5679AA742D}" type="datetimeFigureOut">
              <a:rPr lang="es-ES" smtClean="0"/>
              <a:t>09/03/2014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8BD-BF1E-4804-80B4-01813581C3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842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DBFA-3F95-4688-B7ED-AD5679AA742D}" type="datetimeFigureOut">
              <a:rPr lang="es-ES" smtClean="0"/>
              <a:t>09/03/2014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8BD-BF1E-4804-80B4-01813581C3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26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DBFA-3F95-4688-B7ED-AD5679AA742D}" type="datetimeFigureOut">
              <a:rPr lang="es-ES" smtClean="0"/>
              <a:t>09/03/2014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8BD-BF1E-4804-80B4-01813581C3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351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DBFA-3F95-4688-B7ED-AD5679AA742D}" type="datetimeFigureOut">
              <a:rPr lang="es-ES" smtClean="0"/>
              <a:t>09/03/2014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8BD-BF1E-4804-80B4-01813581C3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90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DBFA-3F95-4688-B7ED-AD5679AA742D}" type="datetimeFigureOut">
              <a:rPr lang="es-ES" smtClean="0"/>
              <a:t>09/03/2014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8BD-BF1E-4804-80B4-01813581C3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67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DBFA-3F95-4688-B7ED-AD5679AA742D}" type="datetimeFigureOut">
              <a:rPr lang="es-ES" smtClean="0"/>
              <a:t>09/03/2014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8BD-BF1E-4804-80B4-01813581C3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71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DBFA-3F95-4688-B7ED-AD5679AA742D}" type="datetimeFigureOut">
              <a:rPr lang="es-ES" smtClean="0"/>
              <a:t>09/03/2014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8BD-BF1E-4804-80B4-01813581C3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085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DBFA-3F95-4688-B7ED-AD5679AA742D}" type="datetimeFigureOut">
              <a:rPr lang="es-ES" smtClean="0"/>
              <a:t>09/03/2014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8BD-BF1E-4804-80B4-01813581C3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6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DBFA-3F95-4688-B7ED-AD5679AA742D}" type="datetimeFigureOut">
              <a:rPr lang="es-ES" smtClean="0"/>
              <a:t>09/03/2014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8BD-BF1E-4804-80B4-01813581C3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9130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DBFA-3F95-4688-B7ED-AD5679AA742D}" type="datetimeFigureOut">
              <a:rPr lang="es-ES" smtClean="0"/>
              <a:t>09/03/2014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8BD-BF1E-4804-80B4-01813581C3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807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DBFA-3F95-4688-B7ED-AD5679AA742D}" type="datetimeFigureOut">
              <a:rPr lang="es-ES" smtClean="0"/>
              <a:t>09/03/2014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98BD-BF1E-4804-80B4-01813581C3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983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BDBFA-3F95-4688-B7ED-AD5679AA742D}" type="datetimeFigureOut">
              <a:rPr lang="es-ES" smtClean="0"/>
              <a:t>09/03/2014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898BD-BF1E-4804-80B4-01813581C3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708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1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iza3d.3ds.com/en-experience.html?L=en" TargetMode="Externa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://giza3d.3ds.com/en-experience.html?L=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arappa.com/indus2/gif/oldwor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295636" y="1340768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 9</a:t>
            </a:r>
            <a:endParaRPr lang="es-ES" sz="60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63688" y="2914241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Early</a:t>
            </a:r>
            <a:r>
              <a:rPr lang="es-ES" sz="6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" sz="60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civilizations</a:t>
            </a:r>
            <a:endParaRPr lang="es-ES" sz="60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0514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620688"/>
            <a:ext cx="1656184" cy="648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Sculpture</a:t>
            </a:r>
            <a:endParaRPr lang="en-US" sz="2400" dirty="0" smtClean="0"/>
          </a:p>
          <a:p>
            <a:pPr>
              <a:buFont typeface="Wingdings" pitchFamily="2" charset="2"/>
              <a:buChar char="ü"/>
            </a:pPr>
            <a:endParaRPr lang="es-ES" sz="2400" dirty="0" smtClean="0"/>
          </a:p>
          <a:p>
            <a:pPr>
              <a:buFont typeface="Wingdings" pitchFamily="2" charset="2"/>
              <a:buChar char="ü"/>
            </a:pPr>
            <a:endParaRPr lang="es-E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717816" y="1340768"/>
            <a:ext cx="8102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b="1" dirty="0" smtClean="0"/>
              <a:t>Statues</a:t>
            </a:r>
            <a:r>
              <a:rPr lang="en-US" dirty="0" smtClean="0"/>
              <a:t> : kings, gods or civil servants.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b="1" dirty="0" smtClean="0"/>
              <a:t>Reliefs: </a:t>
            </a:r>
            <a:r>
              <a:rPr lang="en-US" dirty="0" smtClean="0"/>
              <a:t>showed political and religious scenes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22676"/>
            <a:ext cx="2757463" cy="369303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383" y="2852936"/>
            <a:ext cx="4350788" cy="283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" y="836712"/>
            <a:ext cx="9123365" cy="4824536"/>
          </a:xfrm>
        </p:spPr>
      </p:pic>
    </p:spTree>
    <p:extLst>
      <p:ext uri="{BB962C8B-B14F-4D97-AF65-F5344CB8AC3E}">
        <p14:creationId xmlns:p14="http://schemas.microsoft.com/office/powerpoint/2010/main" val="16700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2"/>
          <a:stretch/>
        </p:blipFill>
        <p:spPr>
          <a:xfrm>
            <a:off x="0" y="476672"/>
            <a:ext cx="9144000" cy="5880398"/>
          </a:xfrm>
        </p:spPr>
      </p:pic>
    </p:spTree>
    <p:extLst>
      <p:ext uri="{BB962C8B-B14F-4D97-AF65-F5344CB8AC3E}">
        <p14:creationId xmlns:p14="http://schemas.microsoft.com/office/powerpoint/2010/main" val="32876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19672" y="4005064"/>
            <a:ext cx="6400800" cy="1224136"/>
          </a:xfrm>
        </p:spPr>
        <p:txBody>
          <a:bodyPr>
            <a:normAutofit/>
          </a:bodyPr>
          <a:lstStyle/>
          <a:p>
            <a:r>
              <a:rPr lang="es-ES" sz="60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Ancient</a:t>
            </a:r>
            <a:r>
              <a:rPr lang="es-ES" sz="60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60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Egypt</a:t>
            </a:r>
            <a:endParaRPr lang="es-ES" sz="6000" b="1" dirty="0">
              <a:ln>
                <a:solidFill>
                  <a:schemeClr val="tx1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7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s-E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1. </a:t>
            </a:r>
            <a:r>
              <a:rPr lang="es-ES" sz="3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The</a:t>
            </a:r>
            <a:r>
              <a:rPr lang="es-E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 country of </a:t>
            </a:r>
            <a:r>
              <a:rPr lang="es-ES" sz="3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the</a:t>
            </a:r>
            <a:r>
              <a:rPr lang="es-E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s-ES" sz="3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Nile</a:t>
            </a:r>
            <a:endParaRPr lang="es-ES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" y="2159322"/>
            <a:ext cx="2643188" cy="181927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1657"/>
            <a:ext cx="1371516" cy="1371516"/>
          </a:xfrm>
          <a:prstGeom prst="rect">
            <a:avLst/>
          </a:prstGeom>
        </p:spPr>
      </p:pic>
      <p:sp>
        <p:nvSpPr>
          <p:cNvPr id="4" name="3 Esquina doblada"/>
          <p:cNvSpPr/>
          <p:nvPr/>
        </p:nvSpPr>
        <p:spPr>
          <a:xfrm>
            <a:off x="605766" y="4298174"/>
            <a:ext cx="2526073" cy="2227170"/>
          </a:xfrm>
          <a:prstGeom prst="foldedCorne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endParaRPr lang="es-ES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s-ES" b="1" dirty="0" err="1" smtClean="0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2">
                    <a:lumMod val="50000"/>
                  </a:schemeClr>
                </a:solidFill>
              </a:rPr>
              <a:t>overflows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 of </a:t>
            </a:r>
            <a:r>
              <a:rPr lang="es-ES" b="1" dirty="0" err="1" smtClean="0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2">
                    <a:lumMod val="50000"/>
                  </a:schemeClr>
                </a:solidFill>
              </a:rPr>
              <a:t>Nile</a:t>
            </a:r>
            <a:endParaRPr lang="es-ES" dirty="0">
              <a:solidFill>
                <a:schemeClr val="tx1"/>
              </a:solidFill>
            </a:endParaRPr>
          </a:p>
          <a:p>
            <a:r>
              <a:rPr lang="es-ES" dirty="0" err="1" smtClean="0">
                <a:solidFill>
                  <a:schemeClr val="tx1"/>
                </a:solidFill>
              </a:rPr>
              <a:t>They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built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dams</a:t>
            </a:r>
            <a:r>
              <a:rPr lang="es-ES" dirty="0" smtClean="0">
                <a:solidFill>
                  <a:schemeClr val="tx1"/>
                </a:solidFill>
              </a:rPr>
              <a:t> and </a:t>
            </a:r>
            <a:r>
              <a:rPr lang="es-ES" dirty="0" err="1" smtClean="0">
                <a:solidFill>
                  <a:schemeClr val="tx1"/>
                </a:solidFill>
              </a:rPr>
              <a:t>canals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Nile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overflowed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its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banks</a:t>
            </a:r>
            <a:r>
              <a:rPr lang="es-ES" dirty="0" smtClean="0">
                <a:solidFill>
                  <a:schemeClr val="tx1"/>
                </a:solidFill>
              </a:rPr>
              <a:t> once a </a:t>
            </a:r>
            <a:r>
              <a:rPr lang="es-ES" dirty="0" err="1" smtClean="0">
                <a:solidFill>
                  <a:schemeClr val="tx1"/>
                </a:solidFill>
              </a:rPr>
              <a:t>year</a:t>
            </a:r>
            <a:r>
              <a:rPr lang="es-ES" dirty="0" smtClean="0">
                <a:solidFill>
                  <a:schemeClr val="tx1"/>
                </a:solidFill>
              </a:rPr>
              <a:t>, </a:t>
            </a:r>
            <a:r>
              <a:rPr lang="es-ES" dirty="0" err="1" smtClean="0">
                <a:solidFill>
                  <a:schemeClr val="tx1"/>
                </a:solidFill>
              </a:rPr>
              <a:t>flooding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river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valley</a:t>
            </a:r>
            <a:endParaRPr lang="es-ES" dirty="0" smtClean="0">
              <a:solidFill>
                <a:schemeClr val="tx1"/>
              </a:solidFill>
            </a:endParaRPr>
          </a:p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6" t="9374" r="21802" b="9428"/>
          <a:stretch/>
        </p:blipFill>
        <p:spPr bwMode="auto">
          <a:xfrm>
            <a:off x="3419872" y="1700808"/>
            <a:ext cx="5331956" cy="430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52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2. </a:t>
            </a:r>
            <a:r>
              <a:rPr lang="es-E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A </a:t>
            </a:r>
            <a:r>
              <a:rPr lang="es-ES" sz="3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pharaoh’s</a:t>
            </a:r>
            <a:r>
              <a:rPr lang="es-E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s-ES" sz="3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land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31663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s-ES" dirty="0" err="1" smtClean="0"/>
              <a:t>Egyptian</a:t>
            </a:r>
            <a:r>
              <a:rPr lang="es-ES" dirty="0" smtClean="0"/>
              <a:t> </a:t>
            </a:r>
            <a:r>
              <a:rPr lang="es-ES" dirty="0" err="1" smtClean="0"/>
              <a:t>civilization</a:t>
            </a:r>
            <a:r>
              <a:rPr lang="es-ES" dirty="0" smtClean="0"/>
              <a:t> </a:t>
            </a:r>
            <a:r>
              <a:rPr lang="es-ES" dirty="0" err="1" smtClean="0"/>
              <a:t>lasted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smtClean="0"/>
              <a:t>3000 </a:t>
            </a:r>
            <a:r>
              <a:rPr lang="es-ES" dirty="0" err="1" smtClean="0"/>
              <a:t>thousand</a:t>
            </a:r>
            <a:r>
              <a:rPr lang="es-ES" dirty="0" smtClean="0"/>
              <a:t> </a:t>
            </a:r>
            <a:r>
              <a:rPr lang="es-ES" dirty="0" err="1" smtClean="0"/>
              <a:t>years</a:t>
            </a:r>
            <a:r>
              <a:rPr lang="es-ES" dirty="0" smtClean="0"/>
              <a:t>, </a:t>
            </a:r>
            <a:r>
              <a:rPr lang="es-ES" dirty="0" err="1" smtClean="0"/>
              <a:t>from</a:t>
            </a:r>
            <a:r>
              <a:rPr lang="es-ES" dirty="0"/>
              <a:t> </a:t>
            </a:r>
            <a:r>
              <a:rPr lang="es-ES" dirty="0" smtClean="0"/>
              <a:t> </a:t>
            </a:r>
            <a:r>
              <a:rPr lang="es-ES" dirty="0" smtClean="0"/>
              <a:t>3100 </a:t>
            </a:r>
            <a:r>
              <a:rPr lang="es-ES" dirty="0"/>
              <a:t>B</a:t>
            </a:r>
            <a:r>
              <a:rPr lang="es-ES" dirty="0" smtClean="0"/>
              <a:t>.C to </a:t>
            </a:r>
            <a:r>
              <a:rPr lang="es-ES" dirty="0" smtClean="0"/>
              <a:t>31 </a:t>
            </a:r>
            <a:r>
              <a:rPr lang="es-ES" dirty="0" smtClean="0"/>
              <a:t>A. </a:t>
            </a:r>
            <a:r>
              <a:rPr lang="es-ES" dirty="0" smtClean="0"/>
              <a:t>C.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83568" y="213285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dirty="0" err="1" smtClean="0"/>
              <a:t>Ruled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kings</a:t>
            </a:r>
            <a:r>
              <a:rPr lang="es-ES" dirty="0" smtClean="0"/>
              <a:t>: </a:t>
            </a:r>
            <a:r>
              <a:rPr lang="es-ES" dirty="0" err="1" smtClean="0"/>
              <a:t>the</a:t>
            </a:r>
            <a:r>
              <a:rPr lang="es-ES" dirty="0" smtClean="0"/>
              <a:t>  </a:t>
            </a:r>
            <a:r>
              <a:rPr lang="es-ES" b="1" dirty="0" err="1" smtClean="0"/>
              <a:t>pharaoh</a:t>
            </a:r>
            <a:r>
              <a:rPr lang="es-ES" dirty="0" smtClean="0"/>
              <a:t>, he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all</a:t>
            </a:r>
            <a:r>
              <a:rPr lang="es-ES" dirty="0" err="1" smtClean="0"/>
              <a:t>-powerful</a:t>
            </a:r>
            <a:endParaRPr lang="es-ES" dirty="0" smtClean="0"/>
          </a:p>
          <a:p>
            <a:pPr marL="1657350" lvl="3" indent="-285750">
              <a:buFont typeface="Wingdings" pitchFamily="2" charset="2"/>
              <a:buChar char="§"/>
            </a:pP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formed</a:t>
            </a:r>
            <a:r>
              <a:rPr lang="es-ES" dirty="0" smtClean="0"/>
              <a:t> </a:t>
            </a:r>
            <a:r>
              <a:rPr lang="es-ES" dirty="0" err="1" smtClean="0"/>
              <a:t>dynasties</a:t>
            </a:r>
            <a:endParaRPr lang="es-ES" dirty="0" smtClean="0"/>
          </a:p>
          <a:p>
            <a:pPr marL="1657350" lvl="3" indent="-285750">
              <a:buFont typeface="Wingdings" pitchFamily="2" charset="2"/>
              <a:buChar char="§"/>
            </a:pP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believed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pharaoh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gods</a:t>
            </a:r>
            <a:r>
              <a:rPr lang="es-ES" dirty="0" smtClean="0"/>
              <a:t> and </a:t>
            </a:r>
            <a:r>
              <a:rPr lang="es-ES" dirty="0" err="1" smtClean="0"/>
              <a:t>had</a:t>
            </a:r>
            <a:r>
              <a:rPr lang="es-ES" dirty="0" smtClean="0"/>
              <a:t> </a:t>
            </a:r>
            <a:r>
              <a:rPr lang="es-ES" dirty="0" err="1" smtClean="0"/>
              <a:t>magical</a:t>
            </a:r>
            <a:r>
              <a:rPr lang="es-ES" dirty="0" smtClean="0"/>
              <a:t> </a:t>
            </a:r>
            <a:r>
              <a:rPr lang="es-ES" dirty="0" err="1" smtClean="0"/>
              <a:t>powers</a:t>
            </a:r>
            <a:endParaRPr lang="es-ES" dirty="0" smtClean="0"/>
          </a:p>
          <a:p>
            <a:pPr marL="1657350" lvl="3" indent="-285750">
              <a:buFont typeface="Wingdings" pitchFamily="2" charset="2"/>
              <a:buChar char="§"/>
            </a:pP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lived</a:t>
            </a:r>
            <a:r>
              <a:rPr lang="es-ES" dirty="0" smtClean="0"/>
              <a:t> </a:t>
            </a:r>
            <a:r>
              <a:rPr lang="es-ES" dirty="0" err="1" smtClean="0"/>
              <a:t>surrounded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wealth</a:t>
            </a:r>
            <a:r>
              <a:rPr lang="es-ES" dirty="0" smtClean="0"/>
              <a:t>,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slaves</a:t>
            </a:r>
            <a:r>
              <a:rPr lang="es-ES" dirty="0" smtClean="0"/>
              <a:t> in </a:t>
            </a:r>
            <a:r>
              <a:rPr lang="es-ES" dirty="0" err="1" smtClean="0"/>
              <a:t>big</a:t>
            </a:r>
            <a:r>
              <a:rPr lang="es-ES" dirty="0" smtClean="0"/>
              <a:t> </a:t>
            </a:r>
            <a:r>
              <a:rPr lang="es-ES" dirty="0" err="1" smtClean="0"/>
              <a:t>palaces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88" l="5417" r="99167">
                        <a14:foregroundMark x1="89167" y1="86875" x2="89167" y2="86875"/>
                        <a14:foregroundMark x1="90000" y1="90625" x2="90000" y2="90625"/>
                        <a14:foregroundMark x1="90417" y1="81875" x2="90417" y2="81875"/>
                        <a14:foregroundMark x1="90000" y1="78438" x2="90000" y2="7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415851"/>
            <a:ext cx="2286000" cy="304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05064"/>
            <a:ext cx="2852352" cy="23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3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824960"/>
              </p:ext>
            </p:extLst>
          </p:nvPr>
        </p:nvGraphicFramePr>
        <p:xfrm>
          <a:off x="457200" y="1268413"/>
          <a:ext cx="5626968" cy="345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es-E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3. </a:t>
            </a:r>
            <a:r>
              <a:rPr lang="es-ES" sz="3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Society</a:t>
            </a:r>
            <a:endParaRPr lang="es-ES" sz="3200" dirty="0"/>
          </a:p>
        </p:txBody>
      </p:sp>
      <p:sp>
        <p:nvSpPr>
          <p:cNvPr id="6" name="5 Cerrar llave"/>
          <p:cNvSpPr/>
          <p:nvPr/>
        </p:nvSpPr>
        <p:spPr>
          <a:xfrm>
            <a:off x="6156176" y="2420888"/>
            <a:ext cx="216024" cy="1512168"/>
          </a:xfrm>
          <a:prstGeom prst="rightBrac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6444208" y="299414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Free</a:t>
            </a:r>
            <a:endParaRPr lang="es-ES" dirty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5112060" y="4293096"/>
            <a:ext cx="1152128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372200" y="404110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Without</a:t>
            </a:r>
            <a:r>
              <a:rPr lang="es-ES" dirty="0" smtClean="0"/>
              <a:t> </a:t>
            </a:r>
            <a:r>
              <a:rPr lang="es-ES" dirty="0" err="1" smtClean="0"/>
              <a:t>freedom</a:t>
            </a:r>
            <a:endParaRPr lang="es-ES" dirty="0"/>
          </a:p>
        </p:txBody>
      </p:sp>
      <p:sp>
        <p:nvSpPr>
          <p:cNvPr id="12" name="11 Hexágono"/>
          <p:cNvSpPr/>
          <p:nvPr/>
        </p:nvSpPr>
        <p:spPr>
          <a:xfrm>
            <a:off x="6444208" y="836712"/>
            <a:ext cx="2592288" cy="186655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u="sng" dirty="0" err="1" smtClean="0">
                <a:solidFill>
                  <a:schemeClr val="tx1"/>
                </a:solidFill>
              </a:rPr>
              <a:t>Women</a:t>
            </a:r>
            <a:endParaRPr lang="es-ES" b="1" u="sng" dirty="0">
              <a:solidFill>
                <a:schemeClr val="tx1"/>
              </a:solidFill>
            </a:endParaRPr>
          </a:p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Enjoyed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greater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freedom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than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women</a:t>
            </a:r>
            <a:r>
              <a:rPr lang="es-ES" dirty="0" smtClean="0">
                <a:solidFill>
                  <a:schemeClr val="tx1"/>
                </a:solidFill>
              </a:rPr>
              <a:t> in </a:t>
            </a:r>
            <a:r>
              <a:rPr lang="es-ES" dirty="0" err="1" smtClean="0">
                <a:solidFill>
                  <a:schemeClr val="tx1"/>
                </a:solidFill>
              </a:rPr>
              <a:t>other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civilizations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186" y="3698578"/>
            <a:ext cx="2675518" cy="3132314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82" b="100000" l="8614" r="898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79" y="4067910"/>
            <a:ext cx="2313521" cy="279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8280920" cy="129614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s-ES" sz="1800" b="1" dirty="0" err="1" smtClean="0"/>
              <a:t>Polytheists</a:t>
            </a:r>
            <a:endParaRPr lang="es-ES" sz="1800" b="1" dirty="0" smtClean="0"/>
          </a:p>
          <a:p>
            <a:pPr>
              <a:buFont typeface="Wingdings" pitchFamily="2" charset="2"/>
              <a:buChar char="ü"/>
            </a:pPr>
            <a:r>
              <a:rPr lang="es-ES" sz="1800" dirty="0" err="1" smtClean="0"/>
              <a:t>Religious</a:t>
            </a:r>
            <a:r>
              <a:rPr lang="es-ES" sz="1800" dirty="0" smtClean="0"/>
              <a:t> </a:t>
            </a:r>
            <a:r>
              <a:rPr lang="es-ES" sz="1800" dirty="0" err="1" smtClean="0"/>
              <a:t>rituals</a:t>
            </a:r>
            <a:r>
              <a:rPr lang="es-ES" sz="1800" dirty="0" smtClean="0"/>
              <a:t> </a:t>
            </a:r>
            <a:r>
              <a:rPr lang="es-ES" sz="1800" dirty="0" err="1" smtClean="0"/>
              <a:t>were</a:t>
            </a:r>
            <a:r>
              <a:rPr lang="es-ES" sz="1800" dirty="0" smtClean="0"/>
              <a:t> </a:t>
            </a:r>
            <a:r>
              <a:rPr lang="es-ES" sz="1800" dirty="0" err="1" smtClean="0"/>
              <a:t>necessary</a:t>
            </a:r>
            <a:r>
              <a:rPr lang="es-ES" sz="1800" dirty="0" smtClean="0"/>
              <a:t>, </a:t>
            </a:r>
            <a:r>
              <a:rPr lang="es-ES" sz="1800" dirty="0" err="1" smtClean="0"/>
              <a:t>every</a:t>
            </a:r>
            <a:r>
              <a:rPr lang="es-ES" sz="1800" dirty="0" smtClean="0"/>
              <a:t> </a:t>
            </a:r>
            <a:r>
              <a:rPr lang="es-ES" sz="1800" dirty="0" err="1" smtClean="0"/>
              <a:t>god</a:t>
            </a:r>
            <a:r>
              <a:rPr lang="es-ES" sz="1800" dirty="0" smtClean="0"/>
              <a:t> </a:t>
            </a:r>
            <a:r>
              <a:rPr lang="es-ES" sz="1800" dirty="0" err="1" smtClean="0"/>
              <a:t>had</a:t>
            </a:r>
            <a:r>
              <a:rPr lang="es-ES" sz="1800" dirty="0" smtClean="0"/>
              <a:t> a temple and a </a:t>
            </a:r>
            <a:r>
              <a:rPr lang="es-ES" sz="1800" dirty="0" err="1" smtClean="0"/>
              <a:t>group</a:t>
            </a:r>
            <a:r>
              <a:rPr lang="es-ES" sz="1800" dirty="0" smtClean="0"/>
              <a:t>  </a:t>
            </a:r>
            <a:r>
              <a:rPr lang="es-ES" sz="1800" dirty="0" smtClean="0"/>
              <a:t>of </a:t>
            </a:r>
            <a:r>
              <a:rPr lang="es-ES" sz="1800" dirty="0" err="1" smtClean="0"/>
              <a:t>priests</a:t>
            </a:r>
            <a:r>
              <a:rPr lang="es-ES" sz="1800" dirty="0" smtClean="0"/>
              <a:t>. </a:t>
            </a:r>
            <a:r>
              <a:rPr lang="es-ES" sz="1800" dirty="0" err="1" smtClean="0"/>
              <a:t>They</a:t>
            </a:r>
            <a:r>
              <a:rPr lang="es-ES" sz="1800" dirty="0" smtClean="0"/>
              <a:t> </a:t>
            </a:r>
            <a:r>
              <a:rPr lang="es-ES" sz="1800" dirty="0" err="1" smtClean="0"/>
              <a:t>made</a:t>
            </a:r>
            <a:r>
              <a:rPr lang="es-ES" sz="1800" dirty="0" smtClean="0"/>
              <a:t> </a:t>
            </a:r>
            <a:r>
              <a:rPr lang="es-ES" sz="1800" dirty="0" err="1" smtClean="0"/>
              <a:t>offerings</a:t>
            </a:r>
            <a:r>
              <a:rPr lang="es-ES" sz="1800" dirty="0" smtClean="0"/>
              <a:t> to </a:t>
            </a:r>
            <a:r>
              <a:rPr lang="es-ES" sz="1800" dirty="0" err="1" smtClean="0"/>
              <a:t>its</a:t>
            </a:r>
            <a:r>
              <a:rPr lang="es-ES" sz="1800" dirty="0" smtClean="0"/>
              <a:t> </a:t>
            </a:r>
            <a:r>
              <a:rPr lang="es-ES" sz="1800" dirty="0" err="1" smtClean="0"/>
              <a:t>statue</a:t>
            </a:r>
            <a:r>
              <a:rPr lang="es-ES" sz="18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s-ES" sz="1800" dirty="0" err="1" smtClean="0"/>
              <a:t>They</a:t>
            </a:r>
            <a:r>
              <a:rPr lang="es-ES" sz="1800" dirty="0" smtClean="0"/>
              <a:t> </a:t>
            </a:r>
            <a:r>
              <a:rPr lang="es-ES" sz="1800" dirty="0" err="1" smtClean="0"/>
              <a:t>believed</a:t>
            </a:r>
            <a:r>
              <a:rPr lang="es-ES" sz="1800" dirty="0" smtClean="0"/>
              <a:t> in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afterlife</a:t>
            </a:r>
            <a:endParaRPr lang="es-ES" sz="1800" dirty="0" smtClean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s-ES" sz="3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4</a:t>
            </a:r>
            <a:r>
              <a:rPr lang="es-E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. </a:t>
            </a:r>
            <a:r>
              <a:rPr lang="es-ES" sz="3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Religion</a:t>
            </a:r>
            <a:endParaRPr lang="es-ES" sz="32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8"/>
            <a:ext cx="4498673" cy="4319300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971600" y="3701161"/>
            <a:ext cx="201622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Gods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1387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25277" y="160495"/>
            <a:ext cx="763284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Temples</a:t>
            </a:r>
            <a:endParaRPr lang="es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69293" y="980728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dirty="0" err="1" smtClean="0"/>
              <a:t>House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gods</a:t>
            </a:r>
            <a:endParaRPr lang="es-ES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s-ES" dirty="0" err="1" smtClean="0"/>
              <a:t>Built</a:t>
            </a:r>
            <a:r>
              <a:rPr lang="es-ES" dirty="0" smtClean="0"/>
              <a:t> in </a:t>
            </a:r>
            <a:r>
              <a:rPr lang="es-ES" dirty="0" err="1" smtClean="0"/>
              <a:t>stone</a:t>
            </a:r>
            <a:endParaRPr lang="es-ES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s-ES" b="1" dirty="0" smtClean="0"/>
              <a:t>Big </a:t>
            </a:r>
            <a:r>
              <a:rPr lang="es-ES" b="1" dirty="0" err="1" smtClean="0"/>
              <a:t>columns</a:t>
            </a:r>
            <a:endParaRPr lang="es-ES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s-ES" dirty="0" err="1" smtClean="0"/>
              <a:t>Huge</a:t>
            </a:r>
            <a:r>
              <a:rPr lang="es-ES" dirty="0" smtClean="0"/>
              <a:t> </a:t>
            </a:r>
            <a:r>
              <a:rPr lang="es-ES" dirty="0" err="1" smtClean="0"/>
              <a:t>scale</a:t>
            </a:r>
            <a:endParaRPr lang="es-ES" dirty="0" smtClean="0"/>
          </a:p>
          <a:p>
            <a:pPr marL="1200150" lvl="2" indent="-285750">
              <a:buFont typeface="Wingdings" pitchFamily="2" charset="2"/>
              <a:buChar char="ü"/>
            </a:pPr>
            <a:r>
              <a:rPr lang="es-ES" dirty="0" smtClean="0"/>
              <a:t>Long </a:t>
            </a:r>
            <a:r>
              <a:rPr lang="es-ES" dirty="0" err="1" smtClean="0"/>
              <a:t>avenue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sphinxes</a:t>
            </a:r>
            <a:endParaRPr lang="es-ES" dirty="0" smtClean="0"/>
          </a:p>
          <a:p>
            <a:pPr marL="1200150" lvl="2" indent="-285750">
              <a:buFont typeface="Wingdings" pitchFamily="2" charset="2"/>
              <a:buChar char="ü"/>
            </a:pPr>
            <a:r>
              <a:rPr lang="es-ES" dirty="0" err="1" smtClean="0"/>
              <a:t>Obelisks</a:t>
            </a:r>
            <a:r>
              <a:rPr lang="es-ES" b="1" dirty="0" smtClean="0"/>
              <a:t>.</a:t>
            </a:r>
            <a:endParaRPr lang="es-ES" b="1" dirty="0" smtClean="0"/>
          </a:p>
          <a:p>
            <a:pPr marL="1200150" lvl="2" indent="-285750">
              <a:buFont typeface="Wingdings" pitchFamily="2" charset="2"/>
              <a:buChar char="ü"/>
            </a:pPr>
            <a:r>
              <a:rPr lang="es-ES" dirty="0" err="1" smtClean="0"/>
              <a:t>An</a:t>
            </a:r>
            <a:r>
              <a:rPr lang="es-ES" dirty="0" smtClean="0"/>
              <a:t> open </a:t>
            </a:r>
            <a:r>
              <a:rPr lang="es-ES" dirty="0" err="1" smtClean="0"/>
              <a:t>courtyard</a:t>
            </a:r>
            <a:r>
              <a:rPr lang="es-ES" dirty="0" smtClean="0"/>
              <a:t>.</a:t>
            </a:r>
            <a:endParaRPr lang="es-ES" dirty="0" smtClean="0"/>
          </a:p>
          <a:p>
            <a:pPr marL="1200150" lvl="2" indent="-285750">
              <a:buFont typeface="Wingdings" pitchFamily="2" charset="2"/>
              <a:buChar char="ü"/>
            </a:pPr>
            <a:r>
              <a:rPr lang="es-ES" dirty="0" err="1" smtClean="0"/>
              <a:t>Hypostyle</a:t>
            </a:r>
            <a:r>
              <a:rPr lang="es-ES" dirty="0" smtClean="0"/>
              <a:t> hall</a:t>
            </a:r>
            <a:endParaRPr lang="es-ES" dirty="0" smtClean="0"/>
          </a:p>
          <a:p>
            <a:pPr marL="1200150" lvl="2" indent="-285750">
              <a:buFont typeface="Wingdings" pitchFamily="2" charset="2"/>
              <a:buChar char="ü"/>
            </a:pPr>
            <a:r>
              <a:rPr lang="es-ES" dirty="0" err="1" smtClean="0"/>
              <a:t>Finally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shrine</a:t>
            </a:r>
            <a:endParaRPr lang="es-ES" dirty="0" smtClean="0"/>
          </a:p>
          <a:p>
            <a:pPr marL="285750" indent="-285750">
              <a:buFont typeface="Wingdings" pitchFamily="2" charset="2"/>
              <a:buChar char="ü"/>
            </a:pPr>
            <a:endParaRPr lang="es-ES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89" y="3734190"/>
            <a:ext cx="7047620" cy="312381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0" y="552067"/>
            <a:ext cx="8841737" cy="589870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8" y="1359418"/>
            <a:ext cx="9144000" cy="4540517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" y="1026062"/>
            <a:ext cx="9144000" cy="5222240"/>
          </a:xfrm>
          <a:prstGeom prst="rect">
            <a:avLst/>
          </a:prstGeom>
        </p:spPr>
      </p:pic>
      <p:sp>
        <p:nvSpPr>
          <p:cNvPr id="2" name="1 Triángulo isósceles">
            <a:hlinkClick r:id="rId6"/>
          </p:cNvPr>
          <p:cNvSpPr/>
          <p:nvPr/>
        </p:nvSpPr>
        <p:spPr>
          <a:xfrm>
            <a:off x="8358125" y="160495"/>
            <a:ext cx="655242" cy="604209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96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892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err="1" smtClean="0"/>
              <a:t>Dead</a:t>
            </a:r>
            <a:r>
              <a:rPr lang="es-ES" sz="1800" dirty="0" smtClean="0"/>
              <a:t> </a:t>
            </a:r>
            <a:r>
              <a:rPr lang="es-ES" sz="1800" dirty="0" err="1" smtClean="0"/>
              <a:t>bodies</a:t>
            </a:r>
            <a:r>
              <a:rPr lang="es-ES" sz="1800" dirty="0" smtClean="0"/>
              <a:t> </a:t>
            </a:r>
            <a:r>
              <a:rPr lang="es-ES" sz="1800" dirty="0" err="1" smtClean="0"/>
              <a:t>were</a:t>
            </a:r>
            <a:r>
              <a:rPr lang="es-ES" sz="1800" dirty="0" smtClean="0"/>
              <a:t> </a:t>
            </a:r>
            <a:r>
              <a:rPr lang="es-ES" sz="1800" dirty="0" err="1" smtClean="0"/>
              <a:t>dried</a:t>
            </a:r>
            <a:r>
              <a:rPr lang="es-ES" sz="1800" dirty="0" smtClean="0"/>
              <a:t> to </a:t>
            </a:r>
            <a:r>
              <a:rPr lang="es-ES" sz="1800" dirty="0" err="1" smtClean="0"/>
              <a:t>make</a:t>
            </a:r>
            <a:r>
              <a:rPr lang="es-ES" sz="1800" dirty="0" smtClean="0"/>
              <a:t> </a:t>
            </a:r>
            <a:r>
              <a:rPr lang="es-ES" sz="1800" b="1" dirty="0" err="1" smtClean="0"/>
              <a:t>mummies</a:t>
            </a:r>
            <a:r>
              <a:rPr lang="es-ES" sz="1800" dirty="0" smtClean="0"/>
              <a:t>, and </a:t>
            </a:r>
            <a:r>
              <a:rPr lang="es-ES" sz="1800" dirty="0" err="1" smtClean="0"/>
              <a:t>were</a:t>
            </a:r>
            <a:r>
              <a:rPr lang="es-ES" sz="1800" dirty="0" smtClean="0"/>
              <a:t> </a:t>
            </a:r>
            <a:r>
              <a:rPr lang="es-ES" sz="1800" dirty="0" err="1" smtClean="0"/>
              <a:t>put</a:t>
            </a:r>
            <a:r>
              <a:rPr lang="es-ES" sz="1800" dirty="0" smtClean="0"/>
              <a:t> in </a:t>
            </a:r>
            <a:r>
              <a:rPr lang="es-ES" sz="1800" b="1" dirty="0" err="1" smtClean="0"/>
              <a:t>sarcophagus</a:t>
            </a:r>
            <a:r>
              <a:rPr lang="es-ES" sz="1800" b="1" dirty="0" smtClean="0"/>
              <a:t>.</a:t>
            </a:r>
            <a:r>
              <a:rPr lang="es-ES" sz="1800" dirty="0" smtClean="0"/>
              <a:t> </a:t>
            </a:r>
            <a:endParaRPr lang="es-ES" sz="180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s-E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5. </a:t>
            </a:r>
            <a:r>
              <a:rPr lang="es-ES" sz="3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Afterlife</a:t>
            </a:r>
            <a:r>
              <a:rPr lang="es-E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. </a:t>
            </a:r>
            <a:r>
              <a:rPr lang="es-ES" sz="3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The</a:t>
            </a:r>
            <a:r>
              <a:rPr lang="es-E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s-ES" sz="3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tombs</a:t>
            </a:r>
            <a:r>
              <a:rPr lang="es-E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es-ES" sz="3200" dirty="0"/>
          </a:p>
        </p:txBody>
      </p:sp>
      <p:pic>
        <p:nvPicPr>
          <p:cNvPr id="5" name="4 Imagen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78926"/>
            <a:ext cx="4829820" cy="379166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834"/>
            <a:ext cx="8404412" cy="6858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77" y="793891"/>
            <a:ext cx="7050514" cy="528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6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1. </a:t>
            </a:r>
            <a:r>
              <a:rPr lang="es-ES" sz="36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The</a:t>
            </a:r>
            <a:r>
              <a:rPr lang="es-ES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36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invention</a:t>
            </a:r>
            <a:r>
              <a:rPr lang="es-ES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 of </a:t>
            </a:r>
            <a:r>
              <a:rPr lang="es-ES" sz="36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writing</a:t>
            </a:r>
            <a:endParaRPr lang="es-ES" sz="3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26920" y="1628800"/>
            <a:ext cx="8229600" cy="74867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1800" dirty="0" err="1" smtClean="0"/>
              <a:t>Writing</a:t>
            </a:r>
            <a:r>
              <a:rPr lang="es-ES" sz="1800" dirty="0" smtClean="0"/>
              <a:t> </a:t>
            </a:r>
            <a:r>
              <a:rPr lang="es-ES" sz="1800" dirty="0" err="1" smtClean="0"/>
              <a:t>appears</a:t>
            </a:r>
            <a:r>
              <a:rPr lang="es-ES" sz="1800" dirty="0" smtClean="0"/>
              <a:t> more </a:t>
            </a:r>
            <a:r>
              <a:rPr lang="es-ES" sz="1800" dirty="0" err="1" smtClean="0"/>
              <a:t>than</a:t>
            </a:r>
            <a:r>
              <a:rPr lang="es-ES" sz="1800" dirty="0" smtClean="0"/>
              <a:t> 5000 </a:t>
            </a:r>
            <a:r>
              <a:rPr lang="es-ES" sz="1800" dirty="0" err="1" smtClean="0"/>
              <a:t>thousand</a:t>
            </a:r>
            <a:r>
              <a:rPr lang="es-ES" sz="1800" dirty="0" smtClean="0"/>
              <a:t> </a:t>
            </a:r>
            <a:r>
              <a:rPr lang="es-ES" sz="1800" dirty="0" err="1" smtClean="0"/>
              <a:t>years</a:t>
            </a:r>
            <a:r>
              <a:rPr lang="es-ES" sz="1800" dirty="0" smtClean="0"/>
              <a:t> </a:t>
            </a:r>
            <a:r>
              <a:rPr lang="es-ES" sz="1800" dirty="0" err="1" smtClean="0"/>
              <a:t>ago</a:t>
            </a:r>
            <a:r>
              <a:rPr lang="es-ES" sz="1800" dirty="0" smtClean="0"/>
              <a:t> in Mesopotamia. </a:t>
            </a:r>
            <a:r>
              <a:rPr lang="es-ES" sz="1800" dirty="0" err="1" smtClean="0"/>
              <a:t>It’s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start</a:t>
            </a:r>
            <a:r>
              <a:rPr lang="es-ES" sz="1800" dirty="0" smtClean="0"/>
              <a:t> of </a:t>
            </a:r>
            <a:r>
              <a:rPr lang="es-ES" sz="1800" dirty="0" err="1" smtClean="0"/>
              <a:t>History</a:t>
            </a:r>
            <a:r>
              <a:rPr lang="es-ES" sz="1800" dirty="0" smtClean="0"/>
              <a:t>.</a:t>
            </a:r>
            <a:endParaRPr lang="es-ES" sz="1800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08920"/>
            <a:ext cx="3867150" cy="340995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" r="-689" b="7572"/>
          <a:stretch/>
        </p:blipFill>
        <p:spPr>
          <a:xfrm>
            <a:off x="5228166" y="2564904"/>
            <a:ext cx="2959138" cy="371120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00" l="833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0"/>
            <a:ext cx="1638459" cy="15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5794" y="26064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s-E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6.  </a:t>
            </a:r>
            <a:r>
              <a:rPr lang="es-E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Art</a:t>
            </a:r>
            <a:endParaRPr lang="es-ES" sz="3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051720" y="176582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dirty="0" err="1" smtClean="0"/>
              <a:t>Had</a:t>
            </a:r>
            <a:r>
              <a:rPr lang="es-ES" dirty="0" smtClean="0"/>
              <a:t> a </a:t>
            </a:r>
            <a:r>
              <a:rPr lang="es-ES" dirty="0" err="1" smtClean="0"/>
              <a:t>religious</a:t>
            </a:r>
            <a:r>
              <a:rPr lang="es-ES" dirty="0" smtClean="0"/>
              <a:t> </a:t>
            </a:r>
            <a:r>
              <a:rPr lang="es-ES" dirty="0" err="1" smtClean="0"/>
              <a:t>meaning</a:t>
            </a:r>
            <a:r>
              <a:rPr lang="es-ES" b="1" dirty="0" smtClean="0"/>
              <a:t>.</a:t>
            </a:r>
            <a:endParaRPr lang="es-ES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es-ES" dirty="0" smtClean="0"/>
              <a:t>A </a:t>
            </a:r>
            <a:r>
              <a:rPr lang="es-ES" dirty="0" err="1" smtClean="0"/>
              <a:t>political</a:t>
            </a:r>
            <a:r>
              <a:rPr lang="es-ES" dirty="0" smtClean="0"/>
              <a:t> </a:t>
            </a:r>
            <a:r>
              <a:rPr lang="es-ES" dirty="0" err="1" smtClean="0"/>
              <a:t>meaning</a:t>
            </a:r>
            <a:endParaRPr lang="es-ES" b="1" dirty="0" smtClean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11560" y="2412153"/>
            <a:ext cx="763284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Painting</a:t>
            </a:r>
            <a:r>
              <a:rPr lang="es-ES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 and </a:t>
            </a:r>
            <a:r>
              <a:rPr lang="es-ES" sz="24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sculpture</a:t>
            </a:r>
            <a:endParaRPr lang="es-E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11560" y="326225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Changed</a:t>
            </a:r>
            <a:r>
              <a:rPr lang="es-ES" dirty="0" smtClean="0"/>
              <a:t>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little</a:t>
            </a:r>
            <a:r>
              <a:rPr lang="es-ES" dirty="0" smtClean="0"/>
              <a:t> </a:t>
            </a:r>
            <a:r>
              <a:rPr lang="es-ES" dirty="0" err="1" smtClean="0"/>
              <a:t>because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artists</a:t>
            </a:r>
            <a:r>
              <a:rPr lang="es-ES" dirty="0" smtClean="0"/>
              <a:t> </a:t>
            </a:r>
            <a:r>
              <a:rPr lang="es-ES" dirty="0" err="1" smtClean="0"/>
              <a:t>followed</a:t>
            </a:r>
            <a:r>
              <a:rPr lang="es-ES" dirty="0" smtClean="0"/>
              <a:t>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strict</a:t>
            </a:r>
            <a:r>
              <a:rPr lang="es-ES" dirty="0" smtClean="0"/>
              <a:t> rules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051720" y="3674816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b="1" dirty="0" err="1" smtClean="0"/>
              <a:t>Without</a:t>
            </a:r>
            <a:r>
              <a:rPr lang="es-ES" b="1" dirty="0" smtClean="0"/>
              <a:t> </a:t>
            </a:r>
            <a:r>
              <a:rPr lang="es-ES" b="1" dirty="0" err="1" smtClean="0"/>
              <a:t>perspective</a:t>
            </a:r>
            <a:endParaRPr lang="es-ES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s-ES" b="1" dirty="0" err="1" smtClean="0"/>
              <a:t>Objects</a:t>
            </a:r>
            <a:r>
              <a:rPr lang="es-ES" b="1" dirty="0" smtClean="0"/>
              <a:t> are </a:t>
            </a:r>
            <a:r>
              <a:rPr lang="es-ES" b="1" dirty="0" err="1" smtClean="0"/>
              <a:t>seen</a:t>
            </a:r>
            <a:r>
              <a:rPr lang="es-ES" b="1" dirty="0" smtClean="0"/>
              <a:t> </a:t>
            </a:r>
            <a:r>
              <a:rPr lang="es-ES" b="1" dirty="0" err="1" smtClean="0"/>
              <a:t>from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</a:p>
          <a:p>
            <a:r>
              <a:rPr lang="es-ES" b="1" dirty="0" smtClean="0"/>
              <a:t>     </a:t>
            </a:r>
            <a:r>
              <a:rPr lang="es-ES" b="1" dirty="0" err="1" smtClean="0"/>
              <a:t>front.But</a:t>
            </a:r>
            <a:r>
              <a:rPr lang="es-ES" b="1" dirty="0" smtClean="0"/>
              <a:t> </a:t>
            </a:r>
            <a:r>
              <a:rPr lang="es-ES" b="1" dirty="0" err="1" smtClean="0"/>
              <a:t>heads</a:t>
            </a:r>
            <a:r>
              <a:rPr lang="es-ES" b="1" dirty="0" smtClean="0"/>
              <a:t>, </a:t>
            </a:r>
            <a:r>
              <a:rPr lang="es-ES" b="1" dirty="0" err="1" smtClean="0"/>
              <a:t>legs</a:t>
            </a:r>
            <a:r>
              <a:rPr lang="es-ES" b="1" dirty="0" smtClean="0"/>
              <a:t> and </a:t>
            </a:r>
          </a:p>
          <a:p>
            <a:r>
              <a:rPr lang="es-ES" b="1" dirty="0" smtClean="0"/>
              <a:t>     </a:t>
            </a:r>
            <a:r>
              <a:rPr lang="es-ES" b="1" dirty="0" err="1" smtClean="0"/>
              <a:t>arms</a:t>
            </a:r>
            <a:r>
              <a:rPr lang="es-ES" b="1" dirty="0" smtClean="0"/>
              <a:t> are in </a:t>
            </a:r>
            <a:r>
              <a:rPr lang="es-ES" b="1" dirty="0" err="1" smtClean="0"/>
              <a:t>profile</a:t>
            </a:r>
            <a:endParaRPr lang="es-ES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person</a:t>
            </a:r>
            <a:r>
              <a:rPr lang="es-ES" b="1" dirty="0" smtClean="0"/>
              <a:t> </a:t>
            </a:r>
            <a:r>
              <a:rPr lang="es-ES" b="1" dirty="0" err="1" smtClean="0"/>
              <a:t>is</a:t>
            </a:r>
            <a:r>
              <a:rPr lang="es-ES" b="1" dirty="0" smtClean="0"/>
              <a:t> </a:t>
            </a:r>
            <a:r>
              <a:rPr lang="es-ES" b="1" dirty="0" err="1" smtClean="0"/>
              <a:t>idealised</a:t>
            </a:r>
            <a:endParaRPr lang="es-ES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s-ES" b="1" dirty="0" err="1" smtClean="0"/>
              <a:t>Static</a:t>
            </a:r>
            <a:r>
              <a:rPr lang="es-ES" b="1" dirty="0" smtClean="0"/>
              <a:t> figures</a:t>
            </a:r>
            <a:endParaRPr lang="es-ES" b="1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" t="3891" r="2922" b="4481"/>
          <a:stretch/>
        </p:blipFill>
        <p:spPr>
          <a:xfrm>
            <a:off x="5328084" y="3788228"/>
            <a:ext cx="3656259" cy="2670629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" y="901582"/>
            <a:ext cx="9100026" cy="546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7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604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800" dirty="0" err="1" smtClean="0"/>
              <a:t>First</a:t>
            </a:r>
            <a:r>
              <a:rPr lang="es-ES" sz="1800" dirty="0" smtClean="0"/>
              <a:t> </a:t>
            </a:r>
            <a:r>
              <a:rPr lang="es-ES" sz="1800" dirty="0" err="1" smtClean="0"/>
              <a:t>cities</a:t>
            </a:r>
            <a:r>
              <a:rPr lang="es-ES" sz="1800" dirty="0" smtClean="0"/>
              <a:t> </a:t>
            </a:r>
            <a:r>
              <a:rPr lang="es-ES" sz="1800" dirty="0" err="1" smtClean="0"/>
              <a:t>ruled</a:t>
            </a:r>
            <a:r>
              <a:rPr lang="es-ES" sz="1800" dirty="0" smtClean="0"/>
              <a:t> </a:t>
            </a:r>
            <a:r>
              <a:rPr lang="es-ES" sz="1800" dirty="0" err="1" smtClean="0"/>
              <a:t>by</a:t>
            </a:r>
            <a:r>
              <a:rPr lang="es-ES" sz="1800" dirty="0" smtClean="0"/>
              <a:t> a </a:t>
            </a:r>
            <a:r>
              <a:rPr lang="es-ES" sz="1800" dirty="0" err="1" smtClean="0"/>
              <a:t>king</a:t>
            </a:r>
            <a:r>
              <a:rPr lang="es-ES" sz="1800" dirty="0" smtClean="0"/>
              <a:t> </a:t>
            </a:r>
            <a:r>
              <a:rPr lang="es-ES" sz="1800" dirty="0" smtClean="0">
                <a:sym typeface="Wingdings" pitchFamily="2" charset="2"/>
              </a:rPr>
              <a:t> </a:t>
            </a:r>
            <a:r>
              <a:rPr lang="es-ES" sz="1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sym typeface="Wingdings" pitchFamily="2" charset="2"/>
              </a:rPr>
              <a:t>big</a:t>
            </a:r>
            <a:r>
              <a:rPr lang="es-ES" sz="1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sym typeface="Wingdings" pitchFamily="2" charset="2"/>
              </a:rPr>
              <a:t> </a:t>
            </a:r>
            <a:r>
              <a:rPr lang="es-ES" sz="1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sym typeface="Wingdings" pitchFamily="2" charset="2"/>
              </a:rPr>
              <a:t>empires</a:t>
            </a:r>
            <a:r>
              <a:rPr lang="es-ES" sz="1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sym typeface="Wingdings" pitchFamily="2" charset="2"/>
              </a:rPr>
              <a:t> </a:t>
            </a:r>
            <a:r>
              <a:rPr lang="es-ES" sz="1800" dirty="0" err="1">
                <a:sym typeface="Wingdings" pitchFamily="2" charset="2"/>
              </a:rPr>
              <a:t>appear</a:t>
            </a:r>
            <a:r>
              <a:rPr lang="es-ES" sz="1800" dirty="0">
                <a:sym typeface="Wingdings" pitchFamily="2" charset="2"/>
              </a:rPr>
              <a:t> </a:t>
            </a:r>
            <a:endParaRPr lang="es-ES" sz="1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2. </a:t>
            </a:r>
            <a:r>
              <a:rPr lang="es-ES" sz="36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From</a:t>
            </a:r>
            <a:r>
              <a:rPr lang="es-ES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36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cities</a:t>
            </a:r>
            <a:r>
              <a:rPr lang="es-ES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, to </a:t>
            </a:r>
            <a:r>
              <a:rPr lang="es-ES" sz="36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Empires</a:t>
            </a:r>
            <a:endParaRPr lang="es-ES" sz="3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757437165"/>
              </p:ext>
            </p:extLst>
          </p:nvPr>
        </p:nvGraphicFramePr>
        <p:xfrm>
          <a:off x="683568" y="2276872"/>
          <a:ext cx="338437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877164917"/>
              </p:ext>
            </p:extLst>
          </p:nvPr>
        </p:nvGraphicFramePr>
        <p:xfrm>
          <a:off x="3563888" y="1772816"/>
          <a:ext cx="6192688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8193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19"/>
            <a:ext cx="9144000" cy="6931553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11760" y="4365104"/>
            <a:ext cx="6400800" cy="1752600"/>
          </a:xfrm>
        </p:spPr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93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6"/>
          <a:stretch/>
        </p:blipFill>
        <p:spPr>
          <a:xfrm>
            <a:off x="2699792" y="3712297"/>
            <a:ext cx="4032448" cy="3145703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05320" y="1124744"/>
            <a:ext cx="2952328" cy="43204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ES" sz="1800" dirty="0" smtClean="0"/>
              <a:t>Mesopotamia = </a:t>
            </a:r>
            <a:r>
              <a:rPr lang="es-ES" sz="1800" dirty="0" err="1" smtClean="0"/>
              <a:t>between</a:t>
            </a:r>
            <a:r>
              <a:rPr lang="es-ES" sz="1800" dirty="0" smtClean="0"/>
              <a:t> </a:t>
            </a:r>
            <a:r>
              <a:rPr lang="es-ES" sz="1800" dirty="0" err="1" smtClean="0"/>
              <a:t>rivers</a:t>
            </a:r>
            <a:endParaRPr lang="es-ES" sz="180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3. </a:t>
            </a:r>
            <a:r>
              <a:rPr lang="es-ES" sz="36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History</a:t>
            </a:r>
            <a:r>
              <a:rPr lang="es-ES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 of Mesopotamia</a:t>
            </a:r>
            <a:endParaRPr lang="es-ES" sz="3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227687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Between the rivers Tigris and Euphrates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Dry area, but irrigation canals allowed the </a:t>
            </a:r>
            <a:r>
              <a:rPr lang="en-US" dirty="0" smtClean="0">
                <a:hlinkClick r:id="rId3" action="ppaction://hlinksldjump"/>
              </a:rPr>
              <a:t>agriculture</a:t>
            </a:r>
            <a:r>
              <a:rPr lang="en-US" dirty="0" smtClean="0"/>
              <a:t> to develop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Key region for </a:t>
            </a:r>
            <a:r>
              <a:rPr lang="en-US" dirty="0" smtClean="0">
                <a:hlinkClick r:id="rId4" action="ppaction://hlinksldjump"/>
              </a:rPr>
              <a:t>trade</a:t>
            </a:r>
            <a:endParaRPr lang="en-US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Very long history: 3th millennium BC until VI century BC</a:t>
            </a:r>
          </a:p>
        </p:txBody>
      </p:sp>
    </p:spTree>
    <p:extLst>
      <p:ext uri="{BB962C8B-B14F-4D97-AF65-F5344CB8AC3E}">
        <p14:creationId xmlns:p14="http://schemas.microsoft.com/office/powerpoint/2010/main" val="6961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4. </a:t>
            </a:r>
            <a:r>
              <a:rPr lang="es-ES" sz="36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Population</a:t>
            </a:r>
            <a:r>
              <a:rPr lang="es-ES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 and </a:t>
            </a:r>
            <a:r>
              <a:rPr lang="es-ES" sz="36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work</a:t>
            </a:r>
            <a:endParaRPr lang="es-ES" sz="36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805931"/>
              </p:ext>
            </p:extLst>
          </p:nvPr>
        </p:nvGraphicFramePr>
        <p:xfrm>
          <a:off x="467544" y="1412776"/>
          <a:ext cx="5266928" cy="4781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errar llave"/>
          <p:cNvSpPr/>
          <p:nvPr/>
        </p:nvSpPr>
        <p:spPr>
          <a:xfrm>
            <a:off x="4572000" y="1412776"/>
            <a:ext cx="504056" cy="2808312"/>
          </a:xfrm>
          <a:prstGeom prst="righ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5292080" y="2632266"/>
            <a:ext cx="2160240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Privileged groups</a:t>
            </a:r>
            <a:endParaRPr lang="en-US" dirty="0"/>
          </a:p>
        </p:txBody>
      </p:sp>
      <p:sp>
        <p:nvSpPr>
          <p:cNvPr id="7" name="6 Cerrar llave"/>
          <p:cNvSpPr/>
          <p:nvPr/>
        </p:nvSpPr>
        <p:spPr>
          <a:xfrm>
            <a:off x="5292080" y="4360004"/>
            <a:ext cx="207640" cy="863188"/>
          </a:xfrm>
          <a:prstGeom prst="righ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652120" y="4606932"/>
            <a:ext cx="1056037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err="1" smtClean="0"/>
              <a:t>Freemen</a:t>
            </a:r>
            <a:endParaRPr lang="es-ES" dirty="0"/>
          </a:p>
        </p:txBody>
      </p:sp>
      <p:sp>
        <p:nvSpPr>
          <p:cNvPr id="9" name="8 Elipse"/>
          <p:cNvSpPr/>
          <p:nvPr/>
        </p:nvSpPr>
        <p:spPr>
          <a:xfrm>
            <a:off x="7092280" y="5030332"/>
            <a:ext cx="1320107" cy="12961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 smtClean="0">
                <a:solidFill>
                  <a:schemeClr val="tx1"/>
                </a:solidFill>
              </a:rPr>
              <a:t>Women</a:t>
            </a:r>
            <a:endParaRPr lang="es-ES" sz="1600" dirty="0" smtClean="0">
              <a:solidFill>
                <a:schemeClr val="tx1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427" y="260648"/>
            <a:ext cx="1607880" cy="197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4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1810544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Religion</a:t>
            </a:r>
            <a:endParaRPr lang="es-ES" sz="240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5. </a:t>
            </a:r>
            <a:r>
              <a:rPr lang="es-ES" sz="36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Mesopotamic</a:t>
            </a:r>
            <a:r>
              <a:rPr lang="es-ES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 culture</a:t>
            </a:r>
            <a:endParaRPr lang="es-ES" sz="36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75452"/>
            <a:ext cx="2232248" cy="223224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83568" y="191683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Polytheists</a:t>
            </a:r>
            <a:endParaRPr lang="en-U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92896"/>
            <a:ext cx="3151526" cy="400506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78962"/>
            <a:ext cx="2016224" cy="1832931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261" y="3783335"/>
            <a:ext cx="2095500" cy="2714625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3995936" y="2708920"/>
            <a:ext cx="2016224" cy="432048"/>
          </a:xfrm>
          <a:prstGeom prst="rect">
            <a:avLst/>
          </a:prstGeom>
          <a:solidFill>
            <a:srgbClr val="F6F67A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Ishtar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732240" y="3140968"/>
            <a:ext cx="201622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Enlil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595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67544" y="620688"/>
            <a:ext cx="2026568" cy="532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Architecture</a:t>
            </a:r>
            <a:endParaRPr lang="es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134076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They built with </a:t>
            </a:r>
            <a:r>
              <a:rPr lang="en-US" b="1" dirty="0" smtClean="0"/>
              <a:t>brick</a:t>
            </a:r>
            <a:r>
              <a:rPr lang="en-US" dirty="0" smtClean="0"/>
              <a:t> and  e </a:t>
            </a:r>
            <a:r>
              <a:rPr lang="en-US" b="1" dirty="0" smtClean="0"/>
              <a:t>adobe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They use arches and vaults</a:t>
            </a:r>
            <a:endParaRPr lang="en-US" b="1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221" y="1987099"/>
            <a:ext cx="4211960" cy="2798613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39552" y="2348880"/>
            <a:ext cx="129614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ziggurats</a:t>
            </a:r>
            <a:endParaRPr lang="es-E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4080"/>
            <a:ext cx="3528392" cy="254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38636" y="548680"/>
            <a:ext cx="1162472" cy="38863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s-ES" sz="1800" dirty="0" err="1" smtClean="0"/>
              <a:t>Palaces</a:t>
            </a:r>
            <a:endParaRPr lang="es-ES" sz="18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7" y="2811471"/>
            <a:ext cx="2942942" cy="234571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40" y="416996"/>
            <a:ext cx="4268192" cy="281700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79512" y="1879957"/>
            <a:ext cx="422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With brick walls and four fortified doors</a:t>
            </a:r>
            <a:endParaRPr lang="en-U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424894"/>
            <a:ext cx="5037340" cy="2771153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467544" y="1196752"/>
            <a:ext cx="696024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dirty="0" err="1" smtClean="0"/>
              <a:t>Cities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5793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2267</TotalTime>
  <Words>413</Words>
  <Application>Microsoft Office PowerPoint</Application>
  <PresentationFormat>Presentación en pantalla (4:3)</PresentationFormat>
  <Paragraphs>110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1. The invention of writing</vt:lpstr>
      <vt:lpstr>2. From cities, to Empires</vt:lpstr>
      <vt:lpstr>Presentación de PowerPoint</vt:lpstr>
      <vt:lpstr>3. History of Mesopotamia</vt:lpstr>
      <vt:lpstr>4. Population and work</vt:lpstr>
      <vt:lpstr>5. Mesopotamic culture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 The country of the Nile</vt:lpstr>
      <vt:lpstr>2. A pharaoh’s land</vt:lpstr>
      <vt:lpstr>3. Society</vt:lpstr>
      <vt:lpstr>4. Religion</vt:lpstr>
      <vt:lpstr>Presentación de PowerPoint</vt:lpstr>
      <vt:lpstr>5. Afterlife. The tombs.</vt:lpstr>
      <vt:lpstr>6.  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Alba</dc:creator>
  <cp:lastModifiedBy>Alba</cp:lastModifiedBy>
  <cp:revision>34</cp:revision>
  <dcterms:created xsi:type="dcterms:W3CDTF">2013-02-18T12:03:27Z</dcterms:created>
  <dcterms:modified xsi:type="dcterms:W3CDTF">2014-03-09T14:25:24Z</dcterms:modified>
</cp:coreProperties>
</file>