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04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7014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0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6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80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72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81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723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62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74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7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44CF5-2AF9-42C3-8ABB-BE90E7306252}" type="datetimeFigureOut">
              <a:rPr lang="es-ES" smtClean="0"/>
              <a:t>18/11/2013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D0FD-4ECA-4345-BF89-8E673319D3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81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95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3" y="3645024"/>
            <a:ext cx="6478488" cy="1251570"/>
          </a:xfrm>
          <a:solidFill>
            <a:schemeClr val="bg2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s-ES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obo Std" pitchFamily="34" charset="0"/>
              </a:rPr>
              <a:t>Weather</a:t>
            </a:r>
            <a:r>
              <a:rPr lang="es-ES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obo Std" pitchFamily="34" charset="0"/>
              </a:rPr>
              <a:t> </a:t>
            </a:r>
            <a:r>
              <a:rPr lang="es-ES" b="1" dirty="0" err="1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Hobo Std" pitchFamily="34" charset="0"/>
              </a:rPr>
              <a:t>maps</a:t>
            </a:r>
            <a:endParaRPr lang="es-ES" b="1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Hobo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0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6526835" cy="3867150"/>
          </a:xfrm>
        </p:spPr>
      </p:pic>
    </p:spTree>
    <p:extLst>
      <p:ext uri="{BB962C8B-B14F-4D97-AF65-F5344CB8AC3E}">
        <p14:creationId xmlns:p14="http://schemas.microsoft.com/office/powerpoint/2010/main" val="3368693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052736"/>
            <a:ext cx="5571064" cy="4525963"/>
          </a:xfrm>
        </p:spPr>
      </p:pic>
    </p:spTree>
    <p:extLst>
      <p:ext uri="{BB962C8B-B14F-4D97-AF65-F5344CB8AC3E}">
        <p14:creationId xmlns:p14="http://schemas.microsoft.com/office/powerpoint/2010/main" val="378442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24744"/>
            <a:ext cx="6063753" cy="4656763"/>
          </a:xfrm>
        </p:spPr>
      </p:pic>
    </p:spTree>
    <p:extLst>
      <p:ext uri="{BB962C8B-B14F-4D97-AF65-F5344CB8AC3E}">
        <p14:creationId xmlns:p14="http://schemas.microsoft.com/office/powerpoint/2010/main" val="356827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5517631" cy="4277233"/>
          </a:xfrm>
        </p:spPr>
      </p:pic>
      <p:sp>
        <p:nvSpPr>
          <p:cNvPr id="3" name="2 CuadroTexto"/>
          <p:cNvSpPr txBox="1"/>
          <p:nvPr/>
        </p:nvSpPr>
        <p:spPr>
          <a:xfrm>
            <a:off x="3419872" y="3429000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84231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5"/>
          <a:stretch/>
        </p:blipFill>
        <p:spPr>
          <a:xfrm>
            <a:off x="1979712" y="1052736"/>
            <a:ext cx="5445286" cy="4397571"/>
          </a:xfrm>
        </p:spPr>
      </p:pic>
      <p:sp>
        <p:nvSpPr>
          <p:cNvPr id="3" name="2 CuadroTexto"/>
          <p:cNvSpPr txBox="1"/>
          <p:nvPr/>
        </p:nvSpPr>
        <p:spPr>
          <a:xfrm>
            <a:off x="3419872" y="2929299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Baskerville Old Face" panose="02020602080505020303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1740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313884" cy="42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06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27" y="908721"/>
            <a:ext cx="7409387" cy="49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63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Presentación en pantalla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Weather maps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maps</dc:title>
  <dc:creator>Alba</dc:creator>
  <cp:lastModifiedBy>Alba</cp:lastModifiedBy>
  <cp:revision>2</cp:revision>
  <dcterms:created xsi:type="dcterms:W3CDTF">2013-11-18T18:27:28Z</dcterms:created>
  <dcterms:modified xsi:type="dcterms:W3CDTF">2013-11-18T18:43:32Z</dcterms:modified>
</cp:coreProperties>
</file>